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95" r:id="rId3"/>
    <p:sldId id="257" r:id="rId4"/>
    <p:sldId id="258" r:id="rId5"/>
    <p:sldId id="265" r:id="rId6"/>
    <p:sldId id="278" r:id="rId7"/>
    <p:sldId id="314" r:id="rId8"/>
    <p:sldId id="290" r:id="rId9"/>
    <p:sldId id="315" r:id="rId10"/>
    <p:sldId id="268" r:id="rId11"/>
    <p:sldId id="269" r:id="rId12"/>
    <p:sldId id="270" r:id="rId13"/>
    <p:sldId id="309" r:id="rId14"/>
    <p:sldId id="271" r:id="rId15"/>
    <p:sldId id="283" r:id="rId16"/>
    <p:sldId id="272" r:id="rId17"/>
    <p:sldId id="310" r:id="rId18"/>
    <p:sldId id="273" r:id="rId19"/>
    <p:sldId id="311" r:id="rId20"/>
    <p:sldId id="274" r:id="rId21"/>
    <p:sldId id="313" r:id="rId22"/>
    <p:sldId id="312" r:id="rId23"/>
    <p:sldId id="294" r:id="rId24"/>
    <p:sldId id="288" r:id="rId25"/>
    <p:sldId id="303" r:id="rId26"/>
    <p:sldId id="304" r:id="rId27"/>
    <p:sldId id="286" r:id="rId28"/>
    <p:sldId id="287" r:id="rId2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35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8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11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69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1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89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64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04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57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6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5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87360" y="637563"/>
            <a:ext cx="4328721" cy="5813571"/>
          </a:xfrm>
        </p:spPr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sz="4400" dirty="0">
                <a:solidFill>
                  <a:schemeClr val="tx1"/>
                </a:solidFill>
              </a:rPr>
              <a:t>Lesson 1 Hello!</a:t>
            </a:r>
          </a:p>
          <a:p>
            <a:r>
              <a:rPr lang="en-US" altLang="ko-KR" sz="4400" dirty="0">
                <a:solidFill>
                  <a:schemeClr val="tx1"/>
                </a:solidFill>
              </a:rPr>
              <a:t>2</a:t>
            </a:r>
            <a:r>
              <a:rPr lang="ko-KR" altLang="en-US" sz="4400" dirty="0">
                <a:solidFill>
                  <a:schemeClr val="tx1"/>
                </a:solidFill>
              </a:rPr>
              <a:t>차시 </a:t>
            </a:r>
            <a:endParaRPr lang="en-US" altLang="ko-KR" sz="4400" dirty="0">
              <a:solidFill>
                <a:schemeClr val="tx1"/>
              </a:solidFill>
            </a:endParaRPr>
          </a:p>
          <a:p>
            <a:endParaRPr lang="en-US" altLang="ko-KR" sz="4400" dirty="0">
              <a:solidFill>
                <a:schemeClr val="tx1"/>
              </a:solidFill>
            </a:endParaRPr>
          </a:p>
          <a:p>
            <a:r>
              <a:rPr lang="en-US" altLang="ko-KR" sz="4400" dirty="0">
                <a:solidFill>
                  <a:schemeClr val="tx1"/>
                </a:solidFill>
              </a:rPr>
              <a:t>2) Thank You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021D2AC-ED87-4C44-A8B5-EB4C83A9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42901"/>
            <a:ext cx="5633907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92CCE40-0931-4E7F-BDE3-F04C103D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9" y="406399"/>
            <a:ext cx="11176001" cy="59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3 알파벳 노래2">
            <a:hlinkClick r:id="" action="ppaction://media"/>
            <a:extLst>
              <a:ext uri="{FF2B5EF4-FFF2-40B4-BE49-F238E27FC236}">
                <a16:creationId xmlns:a16="http://schemas.microsoft.com/office/drawing/2014/main" id="{B7E650AD-A3B2-4108-B67D-D452E071F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635000"/>
            <a:ext cx="11023600" cy="5549900"/>
          </a:xfrm>
        </p:spPr>
      </p:pic>
    </p:spTree>
    <p:extLst>
      <p:ext uri="{BB962C8B-B14F-4D97-AF65-F5344CB8AC3E}">
        <p14:creationId xmlns:p14="http://schemas.microsoft.com/office/powerpoint/2010/main" val="21665337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3564C170-9765-4DA8-83A6-B39D8CB0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600" y="850900"/>
            <a:ext cx="5473700" cy="54991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99B7A55-5D5F-4A12-A8EB-31A0CF256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850900"/>
            <a:ext cx="3428999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3 알파벳 노래2">
            <a:hlinkClick r:id="" action="ppaction://media"/>
            <a:extLst>
              <a:ext uri="{FF2B5EF4-FFF2-40B4-BE49-F238E27FC236}">
                <a16:creationId xmlns:a16="http://schemas.microsoft.com/office/drawing/2014/main" id="{B7E650AD-A3B2-4108-B67D-D452E071F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635000"/>
            <a:ext cx="11023600" cy="5549900"/>
          </a:xfrm>
        </p:spPr>
      </p:pic>
    </p:spTree>
    <p:extLst>
      <p:ext uri="{BB962C8B-B14F-4D97-AF65-F5344CB8AC3E}">
        <p14:creationId xmlns:p14="http://schemas.microsoft.com/office/powerpoint/2010/main" val="29117070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D243E6-3012-4404-AC5C-3329141E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74638"/>
            <a:ext cx="11480800" cy="61007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/>
              <a:t>알파벳 </a:t>
            </a:r>
            <a:r>
              <a:rPr lang="en-US" altLang="ko-KR" sz="5400" b="1" dirty="0" err="1"/>
              <a:t>Jj~Rr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까지 읽고 쓰기</a:t>
            </a:r>
            <a:br>
              <a:rPr lang="en-US" altLang="ko-KR" sz="5400" b="1" dirty="0"/>
            </a:br>
            <a:br>
              <a:rPr lang="en-US" altLang="ko-KR" sz="5400" b="1" dirty="0"/>
            </a:br>
            <a:br>
              <a:rPr lang="en-US" altLang="ko-KR" sz="5400" b="1" dirty="0"/>
            </a:br>
            <a:br>
              <a:rPr lang="en-US" altLang="ko-KR" sz="5400" b="1" dirty="0"/>
            </a:br>
            <a:br>
              <a:rPr lang="en-US" altLang="ko-KR" sz="5400" b="1" dirty="0"/>
            </a:br>
            <a:endParaRPr lang="ko-KR" altLang="en-US" sz="5400" b="1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359901FA-143B-473E-8CBC-3BE4A1743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17" t="4338" r="1337" b="7446"/>
          <a:stretch/>
        </p:blipFill>
        <p:spPr>
          <a:xfrm>
            <a:off x="977900" y="3263900"/>
            <a:ext cx="10172700" cy="1955800"/>
          </a:xfrm>
          <a:prstGeom prst="rect">
            <a:avLst/>
          </a:prstGeom>
        </p:spPr>
      </p:pic>
      <p:pic>
        <p:nvPicPr>
          <p:cNvPr id="3" name="04 알파벳 읽기">
            <a:hlinkClick r:id="" action="ppaction://media"/>
            <a:extLst>
              <a:ext uri="{FF2B5EF4-FFF2-40B4-BE49-F238E27FC236}">
                <a16:creationId xmlns:a16="http://schemas.microsoft.com/office/drawing/2014/main" id="{0432756C-3385-43B0-A8E4-7CBB06D3D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9100" y="1016000"/>
            <a:ext cx="927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41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9995D3AB-B56C-4B12-94EA-0EEF8BB90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" y="131542"/>
            <a:ext cx="11747500" cy="393267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43A98EC-FC63-4AD7-93D8-8941B6DD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67" y="4381500"/>
            <a:ext cx="2612033" cy="22225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FE2B991-039A-4552-8C73-A24D5A039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568" y="4403439"/>
            <a:ext cx="2777132" cy="220056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0344666-CCD8-43E8-8D17-B88002A45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189" y="4394200"/>
            <a:ext cx="2645311" cy="217040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F20D9E-1FDD-4447-A326-562620EB6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463" y="4400175"/>
            <a:ext cx="3011698" cy="2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571CA-7765-404E-96E1-3C83EFDDD8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ko-KR" altLang="en-US" sz="7200" b="1" dirty="0"/>
              <a:t>알파벳</a:t>
            </a:r>
            <a:r>
              <a:rPr lang="en-US" altLang="ko-KR" sz="7200" b="1" dirty="0"/>
              <a:t> </a:t>
            </a:r>
            <a:r>
              <a:rPr lang="ko-KR" altLang="en-US" sz="7200" b="1" dirty="0"/>
              <a:t>찾기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0EE75BD8-3D08-40B8-8FAF-66F01C7A4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562101"/>
            <a:ext cx="10998201" cy="47371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2165C2DA-4F75-418E-A740-E5B36AF12F48}"/>
              </a:ext>
            </a:extLst>
          </p:cNvPr>
          <p:cNvSpPr/>
          <p:nvPr/>
        </p:nvSpPr>
        <p:spPr>
          <a:xfrm>
            <a:off x="6121400" y="5473700"/>
            <a:ext cx="10414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18070DF0-5150-4947-8172-026451967C59}"/>
              </a:ext>
            </a:extLst>
          </p:cNvPr>
          <p:cNvSpPr/>
          <p:nvPr/>
        </p:nvSpPr>
        <p:spPr>
          <a:xfrm>
            <a:off x="5080000" y="4368800"/>
            <a:ext cx="10414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32D70DF-8ED5-4445-AF1F-DEDEE3BFAEFD}"/>
              </a:ext>
            </a:extLst>
          </p:cNvPr>
          <p:cNvSpPr/>
          <p:nvPr/>
        </p:nvSpPr>
        <p:spPr>
          <a:xfrm>
            <a:off x="9258300" y="2882900"/>
            <a:ext cx="10414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314625C6-EB6D-4A43-A086-076890639A4E}"/>
              </a:ext>
            </a:extLst>
          </p:cNvPr>
          <p:cNvSpPr/>
          <p:nvPr/>
        </p:nvSpPr>
        <p:spPr>
          <a:xfrm>
            <a:off x="3619500" y="2654300"/>
            <a:ext cx="10795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1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3 알파벳 노래2">
            <a:hlinkClick r:id="" action="ppaction://media"/>
            <a:extLst>
              <a:ext uri="{FF2B5EF4-FFF2-40B4-BE49-F238E27FC236}">
                <a16:creationId xmlns:a16="http://schemas.microsoft.com/office/drawing/2014/main" id="{B7E650AD-A3B2-4108-B67D-D452E071F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635000"/>
            <a:ext cx="11023600" cy="5549900"/>
          </a:xfrm>
        </p:spPr>
      </p:pic>
    </p:spTree>
    <p:extLst>
      <p:ext uri="{BB962C8B-B14F-4D97-AF65-F5344CB8AC3E}">
        <p14:creationId xmlns:p14="http://schemas.microsoft.com/office/powerpoint/2010/main" val="10772386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64B5D9B-A3E3-4B9D-9AB3-0822F60B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0" y="190900"/>
            <a:ext cx="11805559" cy="6476199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F910C60D-3FAC-4E71-AABD-A15D81690A41}"/>
              </a:ext>
            </a:extLst>
          </p:cNvPr>
          <p:cNvSpPr/>
          <p:nvPr/>
        </p:nvSpPr>
        <p:spPr>
          <a:xfrm>
            <a:off x="2959100" y="1854200"/>
            <a:ext cx="622300" cy="71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9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3F1446-146A-48FC-BED4-5462CCC6B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9" y="203201"/>
            <a:ext cx="11036301" cy="5930900"/>
          </a:xfrm>
          <a:prstGeom prst="rect">
            <a:avLst/>
          </a:prstGeom>
        </p:spPr>
      </p:pic>
      <p:pic>
        <p:nvPicPr>
          <p:cNvPr id="6" name="03 알파벳 노래2">
            <a:hlinkClick r:id="" action="ppaction://media"/>
            <a:extLst>
              <a:ext uri="{FF2B5EF4-FFF2-40B4-BE49-F238E27FC236}">
                <a16:creationId xmlns:a16="http://schemas.microsoft.com/office/drawing/2014/main" id="{B7E650AD-A3B2-4108-B67D-D452E071F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" y="1562100"/>
            <a:ext cx="1866900" cy="1739900"/>
          </a:xfrm>
        </p:spPr>
      </p:pic>
    </p:spTree>
    <p:extLst>
      <p:ext uri="{BB962C8B-B14F-4D97-AF65-F5344CB8AC3E}">
        <p14:creationId xmlns:p14="http://schemas.microsoft.com/office/powerpoint/2010/main" val="1635215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6000" b="1" dirty="0"/>
              <a:t>지난 시간 복습하기</a:t>
            </a:r>
            <a:r>
              <a:rPr lang="ko-KR" altLang="en-US" sz="6000" dirty="0"/>
              <a:t>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739900"/>
            <a:ext cx="11531600" cy="47879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4400" dirty="0"/>
              <a:t>만날</a:t>
            </a:r>
            <a:r>
              <a:rPr lang="en-US" altLang="ko-KR" sz="4400" dirty="0"/>
              <a:t> </a:t>
            </a:r>
            <a:r>
              <a:rPr lang="ko-KR" altLang="en-US" sz="4400" dirty="0"/>
              <a:t>때 하는 인사하기</a:t>
            </a:r>
            <a:endParaRPr lang="en-US" altLang="ko-KR" sz="4400" dirty="0"/>
          </a:p>
          <a:p>
            <a:r>
              <a:rPr lang="ko-KR" altLang="en-US" sz="4400" dirty="0"/>
              <a:t>자기 소개하기</a:t>
            </a:r>
            <a:endParaRPr lang="en-US" altLang="ko-KR" sz="4400" dirty="0"/>
          </a:p>
          <a:p>
            <a:r>
              <a:rPr lang="ko-KR" altLang="en-US" sz="4400" dirty="0"/>
              <a:t>알파벳 </a:t>
            </a:r>
            <a:r>
              <a:rPr lang="en-US" altLang="ko-KR" sz="4400" dirty="0" err="1"/>
              <a:t>Aa~Ii</a:t>
            </a:r>
            <a:r>
              <a:rPr lang="ko-KR" altLang="en-US" sz="4400" dirty="0"/>
              <a:t> 읽고 쓰기 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778F40E7-DFCD-4233-AA09-E417AEF67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" t="11811" r="4425" b="21260"/>
          <a:stretch/>
        </p:blipFill>
        <p:spPr>
          <a:xfrm>
            <a:off x="939800" y="4152900"/>
            <a:ext cx="7391400" cy="1079500"/>
          </a:xfrm>
          <a:prstGeom prst="rect">
            <a:avLst/>
          </a:prstGeom>
        </p:spPr>
      </p:pic>
      <p:pic>
        <p:nvPicPr>
          <p:cNvPr id="5" name="내용 개체 틀 3">
            <a:extLst>
              <a:ext uri="{FF2B5EF4-FFF2-40B4-BE49-F238E27FC236}">
                <a16:creationId xmlns:a16="http://schemas.microsoft.com/office/drawing/2014/main" id="{2C544984-CC67-4CED-9E4F-8B92C42B4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78" t="13146" r="33093" b="20305"/>
          <a:stretch/>
        </p:blipFill>
        <p:spPr>
          <a:xfrm>
            <a:off x="2451100" y="5448300"/>
            <a:ext cx="1193800" cy="1028700"/>
          </a:xfrm>
          <a:prstGeom prst="rect">
            <a:avLst/>
          </a:prstGeom>
        </p:spPr>
      </p:pic>
      <p:pic>
        <p:nvPicPr>
          <p:cNvPr id="6" name="내용 개체 틀 3">
            <a:extLst>
              <a:ext uri="{FF2B5EF4-FFF2-40B4-BE49-F238E27FC236}">
                <a16:creationId xmlns:a16="http://schemas.microsoft.com/office/drawing/2014/main" id="{9CC94C08-6D8E-4E4A-A4DE-42C054BA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6" t="14213" r="64764" b="21827"/>
          <a:stretch/>
        </p:blipFill>
        <p:spPr>
          <a:xfrm>
            <a:off x="4940299" y="5422900"/>
            <a:ext cx="1066801" cy="1143000"/>
          </a:xfrm>
          <a:prstGeom prst="rect">
            <a:avLst/>
          </a:prstGeom>
        </p:spPr>
      </p:pic>
      <p:pic>
        <p:nvPicPr>
          <p:cNvPr id="7" name="내용 개체 틀 3">
            <a:extLst>
              <a:ext uri="{FF2B5EF4-FFF2-40B4-BE49-F238E27FC236}">
                <a16:creationId xmlns:a16="http://schemas.microsoft.com/office/drawing/2014/main" id="{48E4EE30-F72D-4C4F-8952-BB53BA88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34" t="18838" r="11270" b="22390"/>
          <a:stretch/>
        </p:blipFill>
        <p:spPr>
          <a:xfrm>
            <a:off x="7594599" y="5511800"/>
            <a:ext cx="116840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79256EC-4017-41DA-AFFA-F2643C46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93914"/>
            <a:ext cx="11264900" cy="62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7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BDF300-1830-4324-A71E-96B98338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172645"/>
            <a:ext cx="11315701" cy="631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70F88EE-0867-423D-B8FA-AE66E472E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241300"/>
            <a:ext cx="11036301" cy="6146800"/>
          </a:xfrm>
          <a:prstGeom prst="rect">
            <a:avLst/>
          </a:prstGeom>
        </p:spPr>
      </p:pic>
      <p:pic>
        <p:nvPicPr>
          <p:cNvPr id="6" name="03 알파벳 노래2">
            <a:hlinkClick r:id="" action="ppaction://media"/>
            <a:extLst>
              <a:ext uri="{FF2B5EF4-FFF2-40B4-BE49-F238E27FC236}">
                <a16:creationId xmlns:a16="http://schemas.microsoft.com/office/drawing/2014/main" id="{B7E650AD-A3B2-4108-B67D-D452E071F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0" y="4356100"/>
            <a:ext cx="1663700" cy="952500"/>
          </a:xfrm>
        </p:spPr>
      </p:pic>
    </p:spTree>
    <p:extLst>
      <p:ext uri="{BB962C8B-B14F-4D97-AF65-F5344CB8AC3E}">
        <p14:creationId xmlns:p14="http://schemas.microsoft.com/office/powerpoint/2010/main" val="40203377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BDF300-1830-4324-A71E-96B98338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172645"/>
            <a:ext cx="11315701" cy="6317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0A46B5-E4C8-4A29-A0E1-F92A4276FC65}"/>
              </a:ext>
            </a:extLst>
          </p:cNvPr>
          <p:cNvSpPr txBox="1"/>
          <p:nvPr/>
        </p:nvSpPr>
        <p:spPr>
          <a:xfrm>
            <a:off x="1346200" y="5575300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0000"/>
                </a:solidFill>
              </a:rPr>
              <a:t>m</a:t>
            </a:r>
            <a:endParaRPr lang="ko-KR" alt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793B8-2A72-4D89-8B86-B3AA56D9FDB2}"/>
              </a:ext>
            </a:extLst>
          </p:cNvPr>
          <p:cNvSpPr txBox="1"/>
          <p:nvPr/>
        </p:nvSpPr>
        <p:spPr>
          <a:xfrm>
            <a:off x="2552700" y="5626100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0000"/>
                </a:solidFill>
              </a:rPr>
              <a:t>K</a:t>
            </a:r>
            <a:endParaRPr lang="ko-KR" alt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9FDBC-13F6-4763-9614-28BA96C8F466}"/>
              </a:ext>
            </a:extLst>
          </p:cNvPr>
          <p:cNvSpPr txBox="1"/>
          <p:nvPr/>
        </p:nvSpPr>
        <p:spPr>
          <a:xfrm>
            <a:off x="3797300" y="5575300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FF0000"/>
                </a:solidFill>
              </a:rPr>
              <a:t>j</a:t>
            </a:r>
            <a:endParaRPr lang="ko-KR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EF96237B-96CB-460C-ACFB-E1AD7B4F6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" y="293914"/>
            <a:ext cx="11740243" cy="63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정리하기</a:t>
            </a: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58D0F04F-2B7D-45E3-8A82-3235DE5B8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8707"/>
          <a:stretch/>
        </p:blipFill>
        <p:spPr>
          <a:xfrm>
            <a:off x="596899" y="1714501"/>
            <a:ext cx="10972801" cy="32639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CC49A86-D336-4A52-8FE5-E33F46A109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" t="9501" r="1161" b="7870"/>
          <a:stretch/>
        </p:blipFill>
        <p:spPr>
          <a:xfrm>
            <a:off x="698499" y="5092700"/>
            <a:ext cx="10718801" cy="1333500"/>
          </a:xfrm>
          <a:prstGeom prst="rect">
            <a:avLst/>
          </a:prstGeom>
        </p:spPr>
      </p:pic>
      <p:pic>
        <p:nvPicPr>
          <p:cNvPr id="6" name="04 알파벳 읽기">
            <a:hlinkClick r:id="" action="ppaction://media"/>
            <a:extLst>
              <a:ext uri="{FF2B5EF4-FFF2-40B4-BE49-F238E27FC236}">
                <a16:creationId xmlns:a16="http://schemas.microsoft.com/office/drawing/2014/main" id="{6227C299-047E-4454-87ED-61E4C48E2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1700" y="4140200"/>
            <a:ext cx="927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12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444500" y="274638"/>
            <a:ext cx="113411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스스로 확인하기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D891A62-14D9-4A52-89CA-DD0AF439E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97"/>
          <a:stretch/>
        </p:blipFill>
        <p:spPr>
          <a:xfrm>
            <a:off x="457200" y="1812471"/>
            <a:ext cx="11277600" cy="47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1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11049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FF0000"/>
                </a:solidFill>
              </a:rPr>
              <a:t>도전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나도 할 수 있어요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38300"/>
            <a:ext cx="11074400" cy="47117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1. </a:t>
            </a:r>
            <a:r>
              <a:rPr lang="ko-KR" altLang="en-US" sz="4400" b="1" dirty="0" err="1">
                <a:solidFill>
                  <a:schemeClr val="accent1"/>
                </a:solidFill>
              </a:rPr>
              <a:t>미니톡과</a:t>
            </a:r>
            <a:r>
              <a:rPr lang="ko-KR" altLang="en-US" sz="4400" b="1" dirty="0">
                <a:solidFill>
                  <a:schemeClr val="accent1"/>
                </a:solidFill>
              </a:rPr>
              <a:t> 알파벳 노래 </a:t>
            </a:r>
            <a:r>
              <a:rPr lang="en-US" altLang="ko-KR" sz="4400" b="1" dirty="0">
                <a:solidFill>
                  <a:schemeClr val="accent1"/>
                </a:solidFill>
              </a:rPr>
              <a:t>3</a:t>
            </a:r>
            <a:r>
              <a:rPr lang="ko-KR" altLang="en-US" sz="4400" b="1" dirty="0">
                <a:solidFill>
                  <a:schemeClr val="accent1"/>
                </a:solidFill>
              </a:rPr>
              <a:t>번 듣기</a:t>
            </a: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2. </a:t>
            </a:r>
            <a:r>
              <a:rPr lang="ko-KR" altLang="en-US" sz="4400" b="1" dirty="0">
                <a:solidFill>
                  <a:schemeClr val="accent1"/>
                </a:solidFill>
              </a:rPr>
              <a:t>알파벳 </a:t>
            </a:r>
            <a:r>
              <a:rPr lang="en-US" altLang="ko-KR" sz="4400" b="1" dirty="0" err="1">
                <a:solidFill>
                  <a:schemeClr val="accent1"/>
                </a:solidFill>
              </a:rPr>
              <a:t>Jj~Rr</a:t>
            </a:r>
            <a:r>
              <a:rPr lang="en-US" altLang="ko-KR" sz="4400" b="1" dirty="0">
                <a:solidFill>
                  <a:schemeClr val="accent1"/>
                </a:solidFill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</a:rPr>
              <a:t>까지</a:t>
            </a:r>
            <a:r>
              <a:rPr lang="en-US" altLang="ko-KR" sz="4400" b="1" dirty="0">
                <a:solidFill>
                  <a:schemeClr val="accent1"/>
                </a:solidFill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</a:rPr>
              <a:t>소리 내어 읽고 쓰기</a:t>
            </a:r>
          </a:p>
        </p:txBody>
      </p:sp>
    </p:spTree>
    <p:extLst>
      <p:ext uri="{BB962C8B-B14F-4D97-AF65-F5344CB8AC3E}">
        <p14:creationId xmlns:p14="http://schemas.microsoft.com/office/powerpoint/2010/main" val="86027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  <a:r>
              <a:rPr lang="en-US" altLang="ko-KR" sz="4000" dirty="0"/>
              <a:t>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950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0527" y="209849"/>
            <a:ext cx="11110101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rgbClr val="0070C0"/>
                </a:solidFill>
              </a:rPr>
              <a:t>English Grade 3</a:t>
            </a:r>
            <a:r>
              <a:rPr lang="en-US" altLang="ko-K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2800" b="1" dirty="0"/>
              <a:t>Lesson 1 Hello!                     2. Thank You</a:t>
            </a:r>
            <a:endParaRPr lang="ko-KR" altLang="en-US" sz="28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46100" y="1422400"/>
            <a:ext cx="11036300" cy="495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공부할</a:t>
            </a:r>
            <a:r>
              <a:rPr lang="en-US" altLang="ko-KR" sz="4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내용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1506718" y="2545241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감사하고 이에 답하기</a:t>
            </a: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1554940" y="3522216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알파벳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Jj~Rr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읽고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쓰기 </a:t>
            </a:r>
          </a:p>
        </p:txBody>
      </p:sp>
    </p:spTree>
    <p:extLst>
      <p:ext uri="{BB962C8B-B14F-4D97-AF65-F5344CB8AC3E}">
        <p14:creationId xmlns:p14="http://schemas.microsoft.com/office/powerpoint/2010/main" val="21621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27D988-B88D-4B16-AA71-C1167964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6"/>
          <a:stretch/>
        </p:blipFill>
        <p:spPr>
          <a:xfrm>
            <a:off x="584200" y="482601"/>
            <a:ext cx="10909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54762"/>
          </a:xfrm>
          <a:solidFill>
            <a:schemeClr val="bg1"/>
          </a:solidFill>
        </p:spPr>
        <p:txBody>
          <a:bodyPr/>
          <a:lstStyle/>
          <a:p>
            <a:r>
              <a:rPr lang="en-US" altLang="ko-KR" dirty="0"/>
              <a:t> Mini</a:t>
            </a:r>
            <a:r>
              <a:rPr lang="ko-KR" altLang="en-US" dirty="0"/>
              <a:t> </a:t>
            </a:r>
            <a:r>
              <a:rPr lang="en-US" altLang="ko-KR" dirty="0"/>
              <a:t>Talk</a:t>
            </a:r>
            <a:r>
              <a:rPr lang="ko-KR" altLang="en-US" dirty="0"/>
              <a:t> 듣기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ko-KR" altLang="en-US" dirty="0"/>
          </a:p>
        </p:txBody>
      </p:sp>
      <p:pic>
        <p:nvPicPr>
          <p:cNvPr id="5" name="01 미니톡2">
            <a:hlinkClick r:id="" action="ppaction://media"/>
            <a:extLst>
              <a:ext uri="{FF2B5EF4-FFF2-40B4-BE49-F238E27FC236}">
                <a16:creationId xmlns:a16="http://schemas.microsoft.com/office/drawing/2014/main" id="{F69EAACE-E6C6-4E8D-89DF-C55E267743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299" y="1549400"/>
            <a:ext cx="7683501" cy="4419600"/>
          </a:xfrm>
        </p:spPr>
      </p:pic>
    </p:spTree>
    <p:extLst>
      <p:ext uri="{BB962C8B-B14F-4D97-AF65-F5344CB8AC3E}">
        <p14:creationId xmlns:p14="http://schemas.microsoft.com/office/powerpoint/2010/main" val="36020294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42D146-F9FB-4AF7-B9B9-0FFCAFED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4" r="4405"/>
          <a:stretch/>
        </p:blipFill>
        <p:spPr>
          <a:xfrm>
            <a:off x="660400" y="584200"/>
            <a:ext cx="10934700" cy="5740400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7A773DCB-C2BF-49B7-99C8-8B30BE2B28E8}"/>
              </a:ext>
            </a:extLst>
          </p:cNvPr>
          <p:cNvSpPr/>
          <p:nvPr/>
        </p:nvSpPr>
        <p:spPr>
          <a:xfrm>
            <a:off x="2946400" y="1168400"/>
            <a:ext cx="4064000" cy="4089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11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54762"/>
          </a:xfrm>
          <a:solidFill>
            <a:schemeClr val="bg1"/>
          </a:solidFill>
        </p:spPr>
        <p:txBody>
          <a:bodyPr/>
          <a:lstStyle/>
          <a:p>
            <a:r>
              <a:rPr lang="en-US" altLang="ko-KR" dirty="0"/>
              <a:t> Mini</a:t>
            </a:r>
            <a:r>
              <a:rPr lang="ko-KR" altLang="en-US" dirty="0"/>
              <a:t> </a:t>
            </a:r>
            <a:r>
              <a:rPr lang="en-US" altLang="ko-KR" dirty="0"/>
              <a:t>Talk</a:t>
            </a:r>
            <a:r>
              <a:rPr lang="ko-KR" altLang="en-US" dirty="0"/>
              <a:t> 한 번 더 듣기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ko-KR" altLang="en-US" dirty="0"/>
          </a:p>
        </p:txBody>
      </p:sp>
      <p:pic>
        <p:nvPicPr>
          <p:cNvPr id="5" name="01 미니톡2">
            <a:hlinkClick r:id="" action="ppaction://media"/>
            <a:extLst>
              <a:ext uri="{FF2B5EF4-FFF2-40B4-BE49-F238E27FC236}">
                <a16:creationId xmlns:a16="http://schemas.microsoft.com/office/drawing/2014/main" id="{F69EAACE-E6C6-4E8D-89DF-C55E267743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299" y="1549400"/>
            <a:ext cx="7683501" cy="4419600"/>
          </a:xfrm>
        </p:spPr>
      </p:pic>
    </p:spTree>
    <p:extLst>
      <p:ext uri="{BB962C8B-B14F-4D97-AF65-F5344CB8AC3E}">
        <p14:creationId xmlns:p14="http://schemas.microsoft.com/office/powerpoint/2010/main" val="37173801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58800" y="368299"/>
            <a:ext cx="11112500" cy="11938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감사하고 이에 답하기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42D146-F9FB-4AF7-B9B9-0FFCAFED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4" r="4405" b="22296"/>
          <a:stretch/>
        </p:blipFill>
        <p:spPr>
          <a:xfrm>
            <a:off x="698500" y="1770744"/>
            <a:ext cx="10896600" cy="4757056"/>
          </a:xfrm>
          <a:prstGeom prst="rect">
            <a:avLst/>
          </a:prstGeom>
        </p:spPr>
      </p:pic>
      <p:pic>
        <p:nvPicPr>
          <p:cNvPr id="3" name="02 감사하고 이에 답하기">
            <a:hlinkClick r:id="" action="ppaction://media"/>
            <a:extLst>
              <a:ext uri="{FF2B5EF4-FFF2-40B4-BE49-F238E27FC236}">
                <a16:creationId xmlns:a16="http://schemas.microsoft.com/office/drawing/2014/main" id="{C9F345A4-6A2F-4EEA-882D-5247DD2E2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5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54762"/>
          </a:xfrm>
          <a:solidFill>
            <a:schemeClr val="bg1"/>
          </a:solidFill>
        </p:spPr>
        <p:txBody>
          <a:bodyPr/>
          <a:lstStyle/>
          <a:p>
            <a:r>
              <a:rPr lang="en-US" altLang="ko-KR" dirty="0"/>
              <a:t> Mini</a:t>
            </a:r>
            <a:r>
              <a:rPr lang="ko-KR" altLang="en-US" dirty="0"/>
              <a:t> </a:t>
            </a:r>
            <a:r>
              <a:rPr lang="en-US" altLang="ko-KR" dirty="0"/>
              <a:t>Talk</a:t>
            </a:r>
            <a:r>
              <a:rPr lang="ko-KR" altLang="en-US" dirty="0"/>
              <a:t> 따라하기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ko-KR" altLang="en-US" dirty="0"/>
          </a:p>
        </p:txBody>
      </p:sp>
      <p:pic>
        <p:nvPicPr>
          <p:cNvPr id="5" name="01 미니톡2">
            <a:hlinkClick r:id="" action="ppaction://media"/>
            <a:extLst>
              <a:ext uri="{FF2B5EF4-FFF2-40B4-BE49-F238E27FC236}">
                <a16:creationId xmlns:a16="http://schemas.microsoft.com/office/drawing/2014/main" id="{F69EAACE-E6C6-4E8D-89DF-C55E267743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299" y="1549400"/>
            <a:ext cx="7683501" cy="4419600"/>
          </a:xfrm>
        </p:spPr>
      </p:pic>
    </p:spTree>
    <p:extLst>
      <p:ext uri="{BB962C8B-B14F-4D97-AF65-F5344CB8AC3E}">
        <p14:creationId xmlns:p14="http://schemas.microsoft.com/office/powerpoint/2010/main" val="23787806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203</Words>
  <Application>Microsoft Office PowerPoint</Application>
  <PresentationFormat>와이드스크린</PresentationFormat>
  <Paragraphs>40</Paragraphs>
  <Slides>28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2" baseType="lpstr">
      <vt:lpstr>맑은 고딕</vt:lpstr>
      <vt:lpstr>Arial</vt:lpstr>
      <vt:lpstr>Franklin Gothic Book</vt:lpstr>
      <vt:lpstr>1_Office 테마</vt:lpstr>
      <vt:lpstr>PowerPoint 프레젠테이션</vt:lpstr>
      <vt:lpstr>지난 시간 복습하기 </vt:lpstr>
      <vt:lpstr>English Grade 3 Lesson 1 Hello!                     2. Thank You</vt:lpstr>
      <vt:lpstr>PowerPoint 프레젠테이션</vt:lpstr>
      <vt:lpstr> Mini Talk 듣기        </vt:lpstr>
      <vt:lpstr>PowerPoint 프레젠테이션</vt:lpstr>
      <vt:lpstr> Mini Talk 한 번 더 듣기        </vt:lpstr>
      <vt:lpstr>감사하고 이에 답하기</vt:lpstr>
      <vt:lpstr> Mini Talk 따라하기        </vt:lpstr>
      <vt:lpstr>PowerPoint 프레젠테이션</vt:lpstr>
      <vt:lpstr>PowerPoint 프레젠테이션</vt:lpstr>
      <vt:lpstr>PowerPoint 프레젠테이션</vt:lpstr>
      <vt:lpstr>PowerPoint 프레젠테이션</vt:lpstr>
      <vt:lpstr>알파벳 Jj~Rr 까지 읽고 쓰기     </vt:lpstr>
      <vt:lpstr>PowerPoint 프레젠테이션</vt:lpstr>
      <vt:lpstr>알파벳 찾기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</vt:lpstr>
      <vt:lpstr> </vt:lpstr>
      <vt:lpstr>도전! 나도 할 수 있어요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41</cp:revision>
  <dcterms:created xsi:type="dcterms:W3CDTF">2020-04-11T10:24:05Z</dcterms:created>
  <dcterms:modified xsi:type="dcterms:W3CDTF">2020-04-16T13:30:26Z</dcterms:modified>
</cp:coreProperties>
</file>