
<file path=[Content_Types].xml><?xml version="1.0" encoding="utf-8"?>
<Types xmlns="http://schemas.openxmlformats.org/package/2006/content-types"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96" r:id="rId3"/>
    <p:sldId id="257" r:id="rId4"/>
    <p:sldId id="258" r:id="rId5"/>
    <p:sldId id="265" r:id="rId6"/>
    <p:sldId id="278" r:id="rId7"/>
    <p:sldId id="313" r:id="rId8"/>
    <p:sldId id="290" r:id="rId9"/>
    <p:sldId id="298" r:id="rId10"/>
    <p:sldId id="314" r:id="rId11"/>
    <p:sldId id="268" r:id="rId12"/>
    <p:sldId id="269" r:id="rId13"/>
    <p:sldId id="270" r:id="rId14"/>
    <p:sldId id="315" r:id="rId15"/>
    <p:sldId id="271" r:id="rId16"/>
    <p:sldId id="283" r:id="rId17"/>
    <p:sldId id="272" r:id="rId18"/>
    <p:sldId id="309" r:id="rId19"/>
    <p:sldId id="273" r:id="rId20"/>
    <p:sldId id="310" r:id="rId21"/>
    <p:sldId id="274" r:id="rId22"/>
    <p:sldId id="294" r:id="rId23"/>
    <p:sldId id="311" r:id="rId24"/>
    <p:sldId id="312" r:id="rId25"/>
    <p:sldId id="288" r:id="rId26"/>
    <p:sldId id="303" r:id="rId27"/>
    <p:sldId id="285" r:id="rId28"/>
    <p:sldId id="286" r:id="rId29"/>
    <p:sldId id="287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35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8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11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69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1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89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64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04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57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6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5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58000" y="1663700"/>
            <a:ext cx="4724400" cy="3886200"/>
          </a:xfrm>
        </p:spPr>
        <p:txBody>
          <a:bodyPr/>
          <a:lstStyle/>
          <a:p>
            <a:endParaRPr lang="en-US" altLang="ko-KR" sz="4800" dirty="0">
              <a:solidFill>
                <a:schemeClr val="tx1"/>
              </a:solidFill>
            </a:endParaRPr>
          </a:p>
          <a:p>
            <a:r>
              <a:rPr lang="en-US" altLang="ko-KR" sz="4800" dirty="0">
                <a:solidFill>
                  <a:schemeClr val="tx1"/>
                </a:solidFill>
              </a:rPr>
              <a:t>Lesson 1 Hello!</a:t>
            </a:r>
          </a:p>
          <a:p>
            <a:r>
              <a:rPr lang="en-US" altLang="ko-KR" sz="4800" dirty="0">
                <a:solidFill>
                  <a:schemeClr val="tx1"/>
                </a:solidFill>
              </a:rPr>
              <a:t>3</a:t>
            </a:r>
            <a:r>
              <a:rPr lang="ko-KR" altLang="en-US" sz="4800" dirty="0">
                <a:solidFill>
                  <a:schemeClr val="tx1"/>
                </a:solidFill>
              </a:rPr>
              <a:t>차시 </a:t>
            </a:r>
            <a:endParaRPr lang="en-US" altLang="ko-KR" sz="4800" dirty="0">
              <a:solidFill>
                <a:schemeClr val="tx1"/>
              </a:solidFill>
            </a:endParaRPr>
          </a:p>
          <a:p>
            <a:endParaRPr lang="en-US" altLang="ko-KR" sz="4800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B76C4D-2076-4E47-8E33-834A1BFA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15900"/>
            <a:ext cx="5689599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4"/>
    </mc:Choice>
    <mc:Fallback xmlns="">
      <p:transition spd="slow" advTm="167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ko-KR" sz="5400" b="1" dirty="0"/>
              <a:t>Mini Talk</a:t>
            </a:r>
            <a:r>
              <a:rPr lang="ko-KR" altLang="en-US" sz="5400" b="1" dirty="0"/>
              <a:t> 따라 말하기</a:t>
            </a:r>
          </a:p>
        </p:txBody>
      </p:sp>
      <p:pic>
        <p:nvPicPr>
          <p:cNvPr id="9" name="01 미니톡3">
            <a:hlinkClick r:id="" action="ppaction://media"/>
            <a:extLst>
              <a:ext uri="{FF2B5EF4-FFF2-40B4-BE49-F238E27FC236}">
                <a16:creationId xmlns:a16="http://schemas.microsoft.com/office/drawing/2014/main" id="{FCB3E883-30BD-4E03-99DA-DA55A59143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599" y="2032000"/>
            <a:ext cx="7594601" cy="4094163"/>
          </a:xfrm>
        </p:spPr>
      </p:pic>
    </p:spTree>
    <p:extLst>
      <p:ext uri="{BB962C8B-B14F-4D97-AF65-F5344CB8AC3E}">
        <p14:creationId xmlns:p14="http://schemas.microsoft.com/office/powerpoint/2010/main" val="11585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5"/>
    </mc:Choice>
    <mc:Fallback xmlns="">
      <p:transition spd="slow" advTm="28935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6" objId="9"/>
        <p14:stopEvt time="28057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BCC2C5-D279-4EE5-9EBC-415F3D52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406399"/>
            <a:ext cx="10845800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1"/>
    </mc:Choice>
    <mc:Fallback xmlns="">
      <p:transition spd="slow" advTm="148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04 알파벳 노래3">
            <a:hlinkClick r:id="" action="ppaction://media"/>
            <a:extLst>
              <a:ext uri="{FF2B5EF4-FFF2-40B4-BE49-F238E27FC236}">
                <a16:creationId xmlns:a16="http://schemas.microsoft.com/office/drawing/2014/main" id="{CAD8F10D-B587-4735-A46F-3F154E26A3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812800"/>
            <a:ext cx="10375900" cy="5283200"/>
          </a:xfrm>
        </p:spPr>
      </p:pic>
    </p:spTree>
    <p:extLst>
      <p:ext uri="{BB962C8B-B14F-4D97-AF65-F5344CB8AC3E}">
        <p14:creationId xmlns:p14="http://schemas.microsoft.com/office/powerpoint/2010/main" val="21665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3"/>
    </mc:Choice>
    <mc:Fallback xmlns="">
      <p:transition spd="slow" advTm="61173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8" objId="5"/>
        <p14:stopEvt time="60637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269714-D108-4F10-B1C6-7BB9C9CA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1D0C70F-7670-43EF-A3CE-2B5AF73B7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300" y="723901"/>
            <a:ext cx="75057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4"/>
    </mc:Choice>
    <mc:Fallback xmlns="">
      <p:transition spd="slow" advTm="2437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04 알파벳 노래3">
            <a:hlinkClick r:id="" action="ppaction://media"/>
            <a:extLst>
              <a:ext uri="{FF2B5EF4-FFF2-40B4-BE49-F238E27FC236}">
                <a16:creationId xmlns:a16="http://schemas.microsoft.com/office/drawing/2014/main" id="{CAD8F10D-B587-4735-A46F-3F154E26A3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812800"/>
            <a:ext cx="10375900" cy="5283200"/>
          </a:xfrm>
        </p:spPr>
      </p:pic>
    </p:spTree>
    <p:extLst>
      <p:ext uri="{BB962C8B-B14F-4D97-AF65-F5344CB8AC3E}">
        <p14:creationId xmlns:p14="http://schemas.microsoft.com/office/powerpoint/2010/main" val="20202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8"/>
    </mc:Choice>
    <mc:Fallback xmlns="">
      <p:transition spd="slow" advTm="61268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1" objId="5"/>
        <p14:stopEvt time="60743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D243E6-3012-4404-AC5C-3329141E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200"/>
            <a:ext cx="10972800" cy="57277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/>
              <a:t>알파벳 </a:t>
            </a:r>
            <a:r>
              <a:rPr lang="en-US" altLang="ko-KR" sz="5400" b="1" dirty="0" err="1"/>
              <a:t>Ss~Zz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까지 읽고 쓰기</a:t>
            </a:r>
            <a:br>
              <a:rPr lang="en-US" altLang="ko-KR" sz="5400" b="1" dirty="0"/>
            </a:br>
            <a:br>
              <a:rPr lang="en-US" altLang="ko-KR" sz="5400" b="1" dirty="0"/>
            </a:br>
            <a:br>
              <a:rPr lang="en-US" altLang="ko-KR" sz="5400" b="1" dirty="0"/>
            </a:br>
            <a:br>
              <a:rPr lang="en-US" altLang="ko-KR" sz="5400" b="1" dirty="0"/>
            </a:br>
            <a:endParaRPr lang="ko-KR" altLang="en-US" sz="5400" b="1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86698FC-EBB4-4A60-8606-25306412B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63" t="6438" r="1180" b="10200"/>
          <a:stretch/>
        </p:blipFill>
        <p:spPr>
          <a:xfrm>
            <a:off x="1460500" y="3073400"/>
            <a:ext cx="9334500" cy="1790700"/>
          </a:xfrm>
          <a:prstGeom prst="rect">
            <a:avLst/>
          </a:prstGeom>
        </p:spPr>
      </p:pic>
      <p:pic>
        <p:nvPicPr>
          <p:cNvPr id="3" name="05 알파벳 읽기">
            <a:hlinkClick r:id="" action="ppaction://media"/>
            <a:extLst>
              <a:ext uri="{FF2B5EF4-FFF2-40B4-BE49-F238E27FC236}">
                <a16:creationId xmlns:a16="http://schemas.microsoft.com/office/drawing/2014/main" id="{E39768A4-F9EC-4CCA-B092-CEB1BBB5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223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2"/>
    </mc:Choice>
    <mc:Fallback xmlns="">
      <p:transition spd="slow" advTm="58242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4" objId="3"/>
        <p14:stopEvt time="28407" objId="3"/>
        <p14:playEvt time="29161" objId="3"/>
        <p14:stopEvt time="34003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1F8F-EAC4-4128-8851-19DC2981DA85}"/>
              </a:ext>
            </a:extLst>
          </p:cNvPr>
          <p:cNvSpPr txBox="1"/>
          <p:nvPr/>
        </p:nvSpPr>
        <p:spPr>
          <a:xfrm>
            <a:off x="317500" y="254000"/>
            <a:ext cx="11493500" cy="6172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9AB8EDFC-F6D4-4B57-A2AB-F869C6DD1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0082" y="4533899"/>
            <a:ext cx="2462418" cy="135374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B1620B-110E-413E-9136-6736C37FF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" t="4582" r="1313" b="9427"/>
          <a:stretch/>
        </p:blipFill>
        <p:spPr>
          <a:xfrm>
            <a:off x="393700" y="1181099"/>
            <a:ext cx="11315700" cy="135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BE49A3A-17F3-42F8-BEB3-8AB9A68A2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599" y="4495800"/>
            <a:ext cx="2463801" cy="141689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5395F3B-A0B7-4637-A83E-F55ADD2A9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1" y="4572000"/>
            <a:ext cx="2209800" cy="138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5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8"/>
    </mc:Choice>
    <mc:Fallback xmlns="">
      <p:transition spd="slow" advTm="2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9571CA-7765-404E-96E1-3C83EFDDD88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ko-KR" altLang="en-US" sz="7200" b="1" dirty="0"/>
              <a:t>알파벳</a:t>
            </a:r>
            <a:r>
              <a:rPr lang="en-US" altLang="ko-KR" sz="7200" b="1" dirty="0"/>
              <a:t> </a:t>
            </a:r>
            <a:r>
              <a:rPr lang="ko-KR" altLang="en-US" sz="7200" b="1" dirty="0"/>
              <a:t>찾기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9347BA8-71DA-4DA5-85C7-4F65E1B99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101" y="1536700"/>
            <a:ext cx="10896600" cy="48387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0F3AD7CE-C48E-4AAB-99CE-E2A07E8D1B20}"/>
              </a:ext>
            </a:extLst>
          </p:cNvPr>
          <p:cNvSpPr/>
          <p:nvPr/>
        </p:nvSpPr>
        <p:spPr>
          <a:xfrm>
            <a:off x="7327900" y="3251200"/>
            <a:ext cx="12700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3DF5650-75F7-421D-8901-AD81226C5E2B}"/>
              </a:ext>
            </a:extLst>
          </p:cNvPr>
          <p:cNvSpPr/>
          <p:nvPr/>
        </p:nvSpPr>
        <p:spPr>
          <a:xfrm>
            <a:off x="6972300" y="5448300"/>
            <a:ext cx="12700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7EF59BAB-C7DF-4BBE-98E4-2BA2041DE180}"/>
              </a:ext>
            </a:extLst>
          </p:cNvPr>
          <p:cNvSpPr/>
          <p:nvPr/>
        </p:nvSpPr>
        <p:spPr>
          <a:xfrm>
            <a:off x="3924300" y="3848100"/>
            <a:ext cx="12700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1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9"/>
    </mc:Choice>
    <mc:Fallback xmlns="">
      <p:transition spd="slow" advTm="5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04 알파벳 노래3">
            <a:hlinkClick r:id="" action="ppaction://media"/>
            <a:extLst>
              <a:ext uri="{FF2B5EF4-FFF2-40B4-BE49-F238E27FC236}">
                <a16:creationId xmlns:a16="http://schemas.microsoft.com/office/drawing/2014/main" id="{CAD8F10D-B587-4735-A46F-3F154E26A3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812800"/>
            <a:ext cx="10375900" cy="5283200"/>
          </a:xfrm>
        </p:spPr>
      </p:pic>
    </p:spTree>
    <p:extLst>
      <p:ext uri="{BB962C8B-B14F-4D97-AF65-F5344CB8AC3E}">
        <p14:creationId xmlns:p14="http://schemas.microsoft.com/office/powerpoint/2010/main" val="41946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0"/>
    </mc:Choice>
    <mc:Fallback xmlns="">
      <p:transition spd="slow" advTm="6091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9" objId="5"/>
        <p14:triggerEvt type="onClick" time="659" objId="5"/>
        <p14:stopEvt time="60328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B8CA0CE-3998-4C80-9FD5-8359F2C98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326571"/>
            <a:ext cx="11462658" cy="60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6"/>
    </mc:Choice>
    <mc:Fallback xmlns="">
      <p:transition spd="slow" advTm="397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6000" b="1" dirty="0"/>
              <a:t>지난 시간 복습하기</a:t>
            </a:r>
            <a:r>
              <a:rPr lang="ko-KR" altLang="en-US" sz="6000" dirty="0"/>
              <a:t>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9900"/>
            <a:ext cx="10972800" cy="43862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4400" b="1" dirty="0"/>
              <a:t>감사하고 이에 답하기</a:t>
            </a:r>
            <a:endParaRPr lang="en-US" altLang="ko-KR" sz="4400" b="1" dirty="0"/>
          </a:p>
          <a:p>
            <a:r>
              <a:rPr lang="ko-KR" altLang="en-US" sz="4400" b="1" dirty="0"/>
              <a:t>알파벳 </a:t>
            </a:r>
            <a:r>
              <a:rPr lang="en-US" altLang="ko-KR" sz="4400" b="1" dirty="0" err="1"/>
              <a:t>Jj~Rr</a:t>
            </a:r>
            <a:r>
              <a:rPr lang="ko-KR" altLang="en-US" sz="4400" b="1" dirty="0"/>
              <a:t> 읽고 쓰기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9539C85-57F7-4B3C-8A99-15CB4D1F9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6" t="9677" r="1486" b="9677"/>
          <a:stretch/>
        </p:blipFill>
        <p:spPr>
          <a:xfrm>
            <a:off x="787400" y="3429000"/>
            <a:ext cx="7467600" cy="11684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2480ABC-82C1-43DE-95DA-66ABA0109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7" t="14528" r="71288" b="22267"/>
          <a:stretch/>
        </p:blipFill>
        <p:spPr>
          <a:xfrm>
            <a:off x="8280399" y="4800601"/>
            <a:ext cx="952501" cy="1244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0D19F9A-9341-435B-A2B5-1ED23BD1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60" t="16463" r="58211" b="24202"/>
          <a:stretch/>
        </p:blipFill>
        <p:spPr>
          <a:xfrm>
            <a:off x="4876799" y="4813301"/>
            <a:ext cx="1308101" cy="116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643A5D6-4460-432B-A6FC-A0B1E5FEE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17" t="16463" r="12849" b="20977"/>
          <a:stretch/>
        </p:blipFill>
        <p:spPr>
          <a:xfrm>
            <a:off x="1866899" y="4749801"/>
            <a:ext cx="1219201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1"/>
    </mc:Choice>
    <mc:Fallback xmlns="">
      <p:transition spd="slow" advTm="5078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234000A-B59F-4BEC-841F-056A3618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1" y="241300"/>
            <a:ext cx="11201400" cy="6032500"/>
          </a:xfrm>
          <a:prstGeom prst="rect">
            <a:avLst/>
          </a:prstGeom>
        </p:spPr>
      </p:pic>
      <p:pic>
        <p:nvPicPr>
          <p:cNvPr id="5" name="04 알파벳 노래3">
            <a:hlinkClick r:id="" action="ppaction://media"/>
            <a:extLst>
              <a:ext uri="{FF2B5EF4-FFF2-40B4-BE49-F238E27FC236}">
                <a16:creationId xmlns:a16="http://schemas.microsoft.com/office/drawing/2014/main" id="{CAD8F10D-B587-4735-A46F-3F154E26A3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4789" y="1043730"/>
            <a:ext cx="1930400" cy="1320800"/>
          </a:xfrm>
        </p:spPr>
      </p:pic>
    </p:spTree>
    <p:extLst>
      <p:ext uri="{BB962C8B-B14F-4D97-AF65-F5344CB8AC3E}">
        <p14:creationId xmlns:p14="http://schemas.microsoft.com/office/powerpoint/2010/main" val="20766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9"/>
    </mc:Choice>
    <mc:Fallback xmlns="">
      <p:transition spd="slow" advTm="64729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2" objId="5"/>
        <p14:triggerEvt type="onClick" time="1092" objId="5"/>
        <p14:stopEvt time="60767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84D912D-09B1-4436-A092-42DBE765A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596900"/>
            <a:ext cx="11315701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2"/>
    </mc:Choice>
    <mc:Fallback xmlns="">
      <p:transition spd="slow" advTm="223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66E80AD-0CC0-4F18-A298-1E8443178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508000"/>
            <a:ext cx="10845801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9"/>
    </mc:Choice>
    <mc:Fallback xmlns="">
      <p:transition spd="slow" advTm="1393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B9C73C-8B69-443B-BE69-18E26548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15AD5797-6E68-411D-AF52-F014CAD20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501" y="440871"/>
            <a:ext cx="11103428" cy="5878285"/>
          </a:xfrm>
          <a:prstGeom prst="rect">
            <a:avLst/>
          </a:prstGeom>
        </p:spPr>
      </p:pic>
      <p:pic>
        <p:nvPicPr>
          <p:cNvPr id="7" name="04 알파벳 노래3">
            <a:hlinkClick r:id="" action="ppaction://media"/>
            <a:extLst>
              <a:ext uri="{FF2B5EF4-FFF2-40B4-BE49-F238E27FC236}">
                <a16:creationId xmlns:a16="http://schemas.microsoft.com/office/drawing/2014/main" id="{E8E68F02-157A-47F1-93B6-DF6D4BEAB0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4571" y="1213757"/>
            <a:ext cx="1930400" cy="1320800"/>
          </a:xfrm>
        </p:spPr>
      </p:pic>
    </p:spTree>
    <p:extLst>
      <p:ext uri="{BB962C8B-B14F-4D97-AF65-F5344CB8AC3E}">
        <p14:creationId xmlns:p14="http://schemas.microsoft.com/office/powerpoint/2010/main" val="34412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3"/>
    </mc:Choice>
    <mc:Fallback xmlns="">
      <p:transition spd="slow" advTm="64693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8" objId="7"/>
        <p14:triggerEvt type="onClick" time="939" objId="7"/>
        <p14:stopEvt time="60587" objId="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66E80AD-0CC0-4F18-A298-1E844317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508000"/>
            <a:ext cx="10845801" cy="5778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523261-046A-47E5-8C76-0BC03AAF535D}"/>
              </a:ext>
            </a:extLst>
          </p:cNvPr>
          <p:cNvSpPr txBox="1"/>
          <p:nvPr/>
        </p:nvSpPr>
        <p:spPr>
          <a:xfrm>
            <a:off x="5016500" y="2590800"/>
            <a:ext cx="72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FF0000"/>
                </a:solidFill>
              </a:rPr>
              <a:t>U</a:t>
            </a:r>
            <a:endParaRPr lang="ko-KR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3BED9-C505-4A78-8825-B45B82B526D2}"/>
              </a:ext>
            </a:extLst>
          </p:cNvPr>
          <p:cNvSpPr txBox="1"/>
          <p:nvPr/>
        </p:nvSpPr>
        <p:spPr>
          <a:xfrm>
            <a:off x="4368800" y="5016500"/>
            <a:ext cx="72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FF0000"/>
                </a:solidFill>
              </a:rPr>
              <a:t>t</a:t>
            </a:r>
            <a:endParaRPr lang="ko-KR" altLang="en-US" sz="5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9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1"/>
    </mc:Choice>
    <mc:Fallback xmlns="">
      <p:transition spd="slow" advTm="1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A2EBA96-1D63-4B13-ABC7-2F05F48A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9" y="723899"/>
            <a:ext cx="11061701" cy="5537201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4DD892C-7E07-44B9-8751-4187AE71C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5"/>
    </mc:Choice>
    <mc:Fallback xmlns="">
      <p:transition spd="slow" advTm="1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431800" y="236538"/>
            <a:ext cx="113030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정리하기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D7629A1-A83D-4BA2-A8B6-CE0EAD001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0691" b="9862"/>
          <a:stretch/>
        </p:blipFill>
        <p:spPr>
          <a:xfrm>
            <a:off x="440871" y="1358901"/>
            <a:ext cx="11319329" cy="37973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242D70A-0837-4E9C-B500-7F7103527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5083524"/>
            <a:ext cx="11341100" cy="1545876"/>
          </a:xfrm>
          <a:prstGeom prst="rect">
            <a:avLst/>
          </a:prstGeom>
        </p:spPr>
      </p:pic>
      <p:pic>
        <p:nvPicPr>
          <p:cNvPr id="7" name="05 알파벳 읽기">
            <a:hlinkClick r:id="" action="ppaction://media"/>
            <a:extLst>
              <a:ext uri="{FF2B5EF4-FFF2-40B4-BE49-F238E27FC236}">
                <a16:creationId xmlns:a16="http://schemas.microsoft.com/office/drawing/2014/main" id="{1E5B3A20-2E3B-40ED-A20D-D0292143B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0586" y="4423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6"/>
    </mc:Choice>
    <mc:Fallback xmlns="">
      <p:transition spd="slow" advTm="42256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326" objId="7"/>
        <p14:stopEvt time="31265" objId="7"/>
        <p14:playEvt time="32248" objId="7"/>
        <p14:stopEvt time="37091" objId="7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>
            <a:normAutofit/>
          </a:bodyPr>
          <a:lstStyle/>
          <a:p>
            <a:r>
              <a:rPr lang="ko-KR" altLang="en-US" sz="6000" dirty="0"/>
              <a:t> </a:t>
            </a: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71D0BD9D-5BB3-4513-ABE1-DA92D09BC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63"/>
          <a:stretch/>
        </p:blipFill>
        <p:spPr>
          <a:xfrm>
            <a:off x="293914" y="1828800"/>
            <a:ext cx="11504385" cy="4751614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ED5881D5-DC33-462F-A4CD-375C2E572C58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112903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/>
              <a:t>스스로 확인하기</a:t>
            </a:r>
          </a:p>
        </p:txBody>
      </p:sp>
    </p:spTree>
    <p:extLst>
      <p:ext uri="{BB962C8B-B14F-4D97-AF65-F5344CB8AC3E}">
        <p14:creationId xmlns:p14="http://schemas.microsoft.com/office/powerpoint/2010/main" val="39443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9"/>
    </mc:Choice>
    <mc:Fallback xmlns="">
      <p:transition spd="slow" advTm="2041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91E03-E9EF-46AA-BA1A-91DD8543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110871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FF0000"/>
                </a:solidFill>
              </a:rPr>
              <a:t>도전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나도 할 수 있어요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943100"/>
            <a:ext cx="11099800" cy="45847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1. Mini Talk</a:t>
            </a:r>
            <a:r>
              <a:rPr lang="ko-KR" altLang="en-US" sz="4400" b="1" dirty="0">
                <a:solidFill>
                  <a:schemeClr val="accent1"/>
                </a:solidFill>
              </a:rPr>
              <a:t>과 알파벳 노래 </a:t>
            </a:r>
            <a:r>
              <a:rPr lang="en-US" altLang="ko-KR" sz="4400" b="1" dirty="0">
                <a:solidFill>
                  <a:schemeClr val="accent1"/>
                </a:solidFill>
              </a:rPr>
              <a:t>3</a:t>
            </a:r>
            <a:r>
              <a:rPr lang="ko-KR" altLang="en-US" sz="4400" b="1" dirty="0">
                <a:solidFill>
                  <a:schemeClr val="accent1"/>
                </a:solidFill>
              </a:rPr>
              <a:t>번 듣기</a:t>
            </a: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4400" b="1" dirty="0">
              <a:solidFill>
                <a:schemeClr val="accent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chemeClr val="accent1"/>
                </a:solidFill>
              </a:rPr>
              <a:t>2. </a:t>
            </a:r>
            <a:r>
              <a:rPr lang="ko-KR" altLang="en-US" sz="4400" b="1" dirty="0">
                <a:solidFill>
                  <a:schemeClr val="accent1"/>
                </a:solidFill>
              </a:rPr>
              <a:t>알파벳 </a:t>
            </a:r>
            <a:r>
              <a:rPr lang="en-US" altLang="ko-KR" sz="4400" b="1" dirty="0" err="1">
                <a:solidFill>
                  <a:schemeClr val="accent1"/>
                </a:solidFill>
              </a:rPr>
              <a:t>Ss~Zz</a:t>
            </a:r>
            <a:r>
              <a:rPr lang="ko-KR" altLang="en-US" sz="4400" b="1" dirty="0">
                <a:solidFill>
                  <a:schemeClr val="accent1"/>
                </a:solidFill>
              </a:rPr>
              <a:t> 까지</a:t>
            </a:r>
            <a:r>
              <a:rPr lang="en-US" altLang="ko-KR" sz="4400" b="1" dirty="0">
                <a:solidFill>
                  <a:schemeClr val="accent1"/>
                </a:solidFill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</a:rPr>
              <a:t>소리 내어 읽고 쓰기</a:t>
            </a:r>
          </a:p>
        </p:txBody>
      </p:sp>
    </p:spTree>
    <p:extLst>
      <p:ext uri="{BB962C8B-B14F-4D97-AF65-F5344CB8AC3E}">
        <p14:creationId xmlns:p14="http://schemas.microsoft.com/office/powerpoint/2010/main" val="860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6"/>
    </mc:Choice>
    <mc:Fallback xmlns="">
      <p:transition spd="slow" advTm="3046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  <a:r>
              <a:rPr lang="en-US" altLang="ko-KR" sz="4000" dirty="0"/>
              <a:t>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95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3"/>
    </mc:Choice>
    <mc:Fallback xmlns="">
      <p:transition spd="slow" advTm="556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50527" y="209849"/>
            <a:ext cx="11110101" cy="8640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rgbClr val="0070C0"/>
                </a:solidFill>
              </a:rPr>
              <a:t>English Grade 3 </a:t>
            </a:r>
            <a:r>
              <a:rPr lang="en-US" altLang="ko-KR" sz="2800" b="1" dirty="0"/>
              <a:t>Lesson 1 Hello!                     3. I’m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Sorry</a:t>
            </a:r>
            <a:endParaRPr lang="ko-KR" altLang="en-US" sz="28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46100" y="1422400"/>
            <a:ext cx="11010900" cy="49149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공부할</a:t>
            </a:r>
            <a:r>
              <a:rPr lang="en-US" altLang="ko-KR" sz="4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ko-KR" altLang="en-US" sz="4400" b="1" dirty="0">
                <a:solidFill>
                  <a:schemeClr val="accent1"/>
                </a:solidFill>
                <a:latin typeface="+mj-lt"/>
              </a:rPr>
              <a:t>내용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1506718" y="2545241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사과하고 이에 답하기</a:t>
            </a:r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1554940" y="4716016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알파벳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Ss~Zz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읽고</a:t>
            </a:r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쓰기 </a:t>
            </a:r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E7AF251F-E6B1-4F95-A7A4-7836C2353362}"/>
              </a:ext>
            </a:extLst>
          </p:cNvPr>
          <p:cNvSpPr txBox="1">
            <a:spLocks/>
          </p:cNvSpPr>
          <p:nvPr/>
        </p:nvSpPr>
        <p:spPr>
          <a:xfrm>
            <a:off x="1529540" y="3611116"/>
            <a:ext cx="76244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2. </a:t>
            </a:r>
            <a:r>
              <a:rPr lang="ko-KR" altLang="en-US" sz="4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헤어질 때 인사하기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1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5"/>
    </mc:Choice>
    <mc:Fallback xmlns="">
      <p:transition spd="slow" advTm="3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9915944-1218-45A0-8877-254C34D9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406400"/>
            <a:ext cx="11049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0"/>
    </mc:Choice>
    <mc:Fallback xmlns="">
      <p:transition spd="slow" advTm="2817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ko-KR" sz="5400" b="1" dirty="0"/>
              <a:t>Mini Talk</a:t>
            </a:r>
            <a:r>
              <a:rPr lang="ko-KR" altLang="en-US" sz="5400" b="1" dirty="0"/>
              <a:t> 듣기</a:t>
            </a:r>
          </a:p>
        </p:txBody>
      </p:sp>
      <p:pic>
        <p:nvPicPr>
          <p:cNvPr id="9" name="01 미니톡3">
            <a:hlinkClick r:id="" action="ppaction://media"/>
            <a:extLst>
              <a:ext uri="{FF2B5EF4-FFF2-40B4-BE49-F238E27FC236}">
                <a16:creationId xmlns:a16="http://schemas.microsoft.com/office/drawing/2014/main" id="{FCB3E883-30BD-4E03-99DA-DA55A59143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599" y="2032000"/>
            <a:ext cx="7594601" cy="4094163"/>
          </a:xfrm>
        </p:spPr>
      </p:pic>
    </p:spTree>
    <p:extLst>
      <p:ext uri="{BB962C8B-B14F-4D97-AF65-F5344CB8AC3E}">
        <p14:creationId xmlns:p14="http://schemas.microsoft.com/office/powerpoint/2010/main" val="36020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3"/>
    </mc:Choice>
    <mc:Fallback xmlns="">
      <p:transition spd="slow" advTm="29243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" objId="9"/>
        <p14:stopEvt time="27714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6C23E76-32D8-416C-BFAC-2E81392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3" t="16034" r="10202" b="12594"/>
          <a:stretch/>
        </p:blipFill>
        <p:spPr>
          <a:xfrm>
            <a:off x="6867071" y="685800"/>
            <a:ext cx="4408715" cy="532130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18304AD-5735-4DD8-A4F4-9409EA7EC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723900"/>
            <a:ext cx="4965700" cy="534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1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9"/>
    </mc:Choice>
    <mc:Fallback xmlns="">
      <p:transition spd="slow" advTm="3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721905-718F-4181-8BBD-0841392D2E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ko-KR" sz="5400" b="1" dirty="0"/>
              <a:t>Mini Talk</a:t>
            </a:r>
            <a:r>
              <a:rPr lang="ko-KR" altLang="en-US" sz="5400" b="1" dirty="0"/>
              <a:t> 다시</a:t>
            </a:r>
            <a:r>
              <a:rPr lang="en-US" altLang="ko-KR" sz="5400" b="1" dirty="0"/>
              <a:t> </a:t>
            </a:r>
            <a:r>
              <a:rPr lang="ko-KR" altLang="en-US" sz="5400" b="1" dirty="0"/>
              <a:t>듣기</a:t>
            </a:r>
          </a:p>
        </p:txBody>
      </p:sp>
      <p:pic>
        <p:nvPicPr>
          <p:cNvPr id="9" name="01 미니톡3">
            <a:hlinkClick r:id="" action="ppaction://media"/>
            <a:extLst>
              <a:ext uri="{FF2B5EF4-FFF2-40B4-BE49-F238E27FC236}">
                <a16:creationId xmlns:a16="http://schemas.microsoft.com/office/drawing/2014/main" id="{FCB3E883-30BD-4E03-99DA-DA55A59143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599" y="2032000"/>
            <a:ext cx="7594601" cy="4094163"/>
          </a:xfrm>
        </p:spPr>
      </p:pic>
    </p:spTree>
    <p:extLst>
      <p:ext uri="{BB962C8B-B14F-4D97-AF65-F5344CB8AC3E}">
        <p14:creationId xmlns:p14="http://schemas.microsoft.com/office/powerpoint/2010/main" val="26866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9"/>
    </mc:Choice>
    <mc:Fallback xmlns="">
      <p:transition spd="slow" advTm="28159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9" objId="9"/>
        <p14:stopEvt time="27822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33400" y="253999"/>
            <a:ext cx="11518900" cy="62230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사과하고 이에 답하기</a:t>
            </a: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endParaRPr lang="ko-KR" altLang="en-US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54C28A3-5039-490A-A138-3FF927014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9" r="5080"/>
          <a:stretch/>
        </p:blipFill>
        <p:spPr>
          <a:xfrm>
            <a:off x="2006600" y="2044700"/>
            <a:ext cx="8458200" cy="4038600"/>
          </a:xfrm>
          <a:prstGeom prst="rect">
            <a:avLst/>
          </a:prstGeom>
        </p:spPr>
      </p:pic>
      <p:pic>
        <p:nvPicPr>
          <p:cNvPr id="4" name="02 사과하기">
            <a:hlinkClick r:id="" action="ppaction://media"/>
            <a:extLst>
              <a:ext uri="{FF2B5EF4-FFF2-40B4-BE49-F238E27FC236}">
                <a16:creationId xmlns:a16="http://schemas.microsoft.com/office/drawing/2014/main" id="{68907783-8745-4DFE-BCA4-2B8DAD06D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7"/>
    </mc:Choice>
    <mc:Fallback xmlns="">
      <p:transition spd="slow" advTm="4955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04" objId="4"/>
        <p14:stopEvt time="25103" objId="4"/>
        <p14:playEvt time="26518" objId="4"/>
        <p14:stopEvt time="30108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06400" y="380999"/>
            <a:ext cx="11430000" cy="61976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ko-KR" altLang="en-US" b="1" dirty="0"/>
              <a:t>헤어질 때 인사하기</a:t>
            </a: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br>
              <a:rPr lang="en-US" altLang="ko-KR" b="1" dirty="0"/>
            </a:br>
            <a:endParaRPr lang="ko-KR" altLang="en-US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277B78C-8207-4176-AE2E-54F9136C6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1" t="3966" r="1331"/>
          <a:stretch/>
        </p:blipFill>
        <p:spPr>
          <a:xfrm>
            <a:off x="2019300" y="2155371"/>
            <a:ext cx="8166100" cy="3826329"/>
          </a:xfrm>
          <a:prstGeom prst="rect">
            <a:avLst/>
          </a:prstGeom>
        </p:spPr>
      </p:pic>
      <p:pic>
        <p:nvPicPr>
          <p:cNvPr id="3" name="03 헤어지는 인사">
            <a:hlinkClick r:id="" action="ppaction://media"/>
            <a:extLst>
              <a:ext uri="{FF2B5EF4-FFF2-40B4-BE49-F238E27FC236}">
                <a16:creationId xmlns:a16="http://schemas.microsoft.com/office/drawing/2014/main" id="{9800EAB4-DBCA-449A-946E-E4BDB2AE4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0" y="111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0"/>
    </mc:Choice>
    <mc:Fallback xmlns="">
      <p:transition spd="slow" advTm="4145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49" objId="3"/>
        <p14:stopEvt time="22929" objId="3"/>
        <p14:playEvt time="23538" objId="3"/>
        <p14:stopEvt time="26922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6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9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.9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.4"/>
</p:tagLst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189</Words>
  <Application>Microsoft Office PowerPoint</Application>
  <PresentationFormat>와이드스크린</PresentationFormat>
  <Paragraphs>37</Paragraphs>
  <Slides>29</Slides>
  <Notes>0</Notes>
  <HiddenSlides>0</HiddenSlides>
  <MMClips>13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3" baseType="lpstr">
      <vt:lpstr>맑은 고딕</vt:lpstr>
      <vt:lpstr>Arial</vt:lpstr>
      <vt:lpstr>Franklin Gothic Book</vt:lpstr>
      <vt:lpstr>1_Office 테마</vt:lpstr>
      <vt:lpstr>PowerPoint 프레젠테이션</vt:lpstr>
      <vt:lpstr>지난 시간 복습하기 </vt:lpstr>
      <vt:lpstr>English Grade 3 Lesson 1 Hello!                     3. I’m Sorry</vt:lpstr>
      <vt:lpstr>PowerPoint 프레젠테이션</vt:lpstr>
      <vt:lpstr>Mini Talk 듣기</vt:lpstr>
      <vt:lpstr>PowerPoint 프레젠테이션</vt:lpstr>
      <vt:lpstr>Mini Talk 다시 듣기</vt:lpstr>
      <vt:lpstr>사과하고 이에 답하기       </vt:lpstr>
      <vt:lpstr>헤어질 때 인사하기      </vt:lpstr>
      <vt:lpstr>Mini Talk 따라 말하기</vt:lpstr>
      <vt:lpstr>PowerPoint 프레젠테이션</vt:lpstr>
      <vt:lpstr>PowerPoint 프레젠테이션</vt:lpstr>
      <vt:lpstr>PowerPoint 프레젠테이션</vt:lpstr>
      <vt:lpstr>PowerPoint 프레젠테이션</vt:lpstr>
      <vt:lpstr>알파벳 Ss~Zz 까지 읽고 쓰기    </vt:lpstr>
      <vt:lpstr>PowerPoint 프레젠테이션</vt:lpstr>
      <vt:lpstr>알파벳 찾기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</vt:lpstr>
      <vt:lpstr> </vt:lpstr>
      <vt:lpstr>도전! 나도 할 수 있어요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48</cp:revision>
  <dcterms:created xsi:type="dcterms:W3CDTF">2020-04-11T10:24:05Z</dcterms:created>
  <dcterms:modified xsi:type="dcterms:W3CDTF">2020-04-18T11:14:09Z</dcterms:modified>
</cp:coreProperties>
</file>