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7"/>
  </p:notesMasterIdLst>
  <p:sldIdLst>
    <p:sldId id="410" r:id="rId2"/>
    <p:sldId id="416" r:id="rId3"/>
    <p:sldId id="337" r:id="rId4"/>
    <p:sldId id="420" r:id="rId5"/>
    <p:sldId id="419" r:id="rId6"/>
    <p:sldId id="421" r:id="rId7"/>
    <p:sldId id="423" r:id="rId8"/>
    <p:sldId id="424" r:id="rId9"/>
    <p:sldId id="425" r:id="rId10"/>
    <p:sldId id="422" r:id="rId11"/>
    <p:sldId id="417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11" r:id="rId20"/>
    <p:sldId id="433" r:id="rId21"/>
    <p:sldId id="388" r:id="rId22"/>
    <p:sldId id="385" r:id="rId23"/>
    <p:sldId id="434" r:id="rId24"/>
    <p:sldId id="387" r:id="rId25"/>
    <p:sldId id="409" r:id="rId2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EEB500"/>
    <a:srgbClr val="FF0000"/>
    <a:srgbClr val="800080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0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96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228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6349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899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01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08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78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31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47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031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07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r>
              <a:rPr lang="ko-KR" altLang="en-US" dirty="0" err="1"/>
              <a:t>차시에</a:t>
            </a:r>
            <a:r>
              <a:rPr lang="ko-KR" altLang="en-US" dirty="0"/>
              <a:t> 배운 학년과 좋아하는 것을 나타내는 문장 쓰기를 중심으로 구현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478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535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5.mp4"/><Relationship Id="rId7" Type="http://schemas.openxmlformats.org/officeDocument/2006/relationships/image" Target="../media/image21.png"/><Relationship Id="rId2" Type="http://schemas.microsoft.com/office/2007/relationships/media" Target="../media/media5.mp4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../media/media5.mp4"/><Relationship Id="rId7" Type="http://schemas.openxmlformats.org/officeDocument/2006/relationships/image" Target="../media/image21.png"/><Relationship Id="rId2" Type="http://schemas.microsoft.com/office/2007/relationships/media" Target="../media/media5.mp4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video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5.mp4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7650" y="2613891"/>
            <a:ext cx="4248018" cy="3269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 </a:t>
            </a:r>
            <a:endParaRPr lang="en-US" altLang="ko-KR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ct val="250000"/>
              </a:lnSpc>
            </a:pP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(20~21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쪽</a:t>
            </a: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  <a:p>
            <a:pPr algn="ctr"/>
            <a:endParaRPr lang="en-US" altLang="ko-KR" sz="32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3D4BDE58-936B-4009-A007-D8C7A2FD3C0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solidFill>
                  <a:schemeClr val="tx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English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Grade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3                       </a:t>
            </a:r>
            <a:r>
              <a:rPr lang="en-US" altLang="ko-KR" sz="3200" b="1" dirty="0">
                <a:solidFill>
                  <a:schemeClr val="bg1"/>
                </a:solidFill>
              </a:rPr>
              <a:t>Lesson 2 Oh, It’s a Ball!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95B09CF-086A-489D-BE3B-67148F417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229" y="1752382"/>
            <a:ext cx="4675626" cy="44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583709" cy="840509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Culture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컬쳐">
            <a:hlinkClick r:id="" action="ppaction://media"/>
            <a:extLst>
              <a:ext uri="{FF2B5EF4-FFF2-40B4-BE49-F238E27FC236}">
                <a16:creationId xmlns:a16="http://schemas.microsoft.com/office/drawing/2014/main" id="{41C69D62-13F4-40D2-9138-BC74972725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8472" y="1607127"/>
            <a:ext cx="7204363" cy="391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7070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1" y="-1"/>
            <a:ext cx="12192001" cy="1097281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on Your Own</a:t>
            </a:r>
            <a:r>
              <a:rPr lang="en-US" altLang="ko-KR" sz="4000" b="1" dirty="0">
                <a:solidFill>
                  <a:schemeClr val="bg1"/>
                </a:solidFill>
              </a:rPr>
              <a:t>(Play</a:t>
            </a:r>
            <a:r>
              <a:rPr lang="ko-KR" altLang="en-US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>
                <a:solidFill>
                  <a:schemeClr val="bg1"/>
                </a:solidFill>
              </a:rPr>
              <a:t>Together 2</a:t>
            </a:r>
            <a:r>
              <a:rPr lang="en-US" altLang="ko-KR" sz="4800" b="1" dirty="0">
                <a:solidFill>
                  <a:schemeClr val="bg1"/>
                </a:solidFill>
              </a:rPr>
              <a:t>)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65E53B3-B138-4B10-803B-4CF5B179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3" y="2129987"/>
            <a:ext cx="3131391" cy="367044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63620DF-E414-4BD0-8847-C11EAD9DF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95" y="2028110"/>
            <a:ext cx="3315854" cy="392906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C0926B-FFCE-47EA-BCC0-27EB93254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059" y="820209"/>
            <a:ext cx="2671941" cy="3176453"/>
          </a:xfrm>
          <a:prstGeom prst="plus">
            <a:avLst>
              <a:gd name="adj" fmla="val 45876"/>
            </a:avLst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1B26725-1C84-401D-84EB-E4659CA4C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604" y="2969354"/>
            <a:ext cx="3022282" cy="3592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8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4580792" cy="870438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on Your Own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B05E05-ACA0-43EA-817E-2A619B45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528"/>
            <a:ext cx="10515600" cy="483643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ko-KR" altLang="en-US" sz="2400" dirty="0"/>
              <a:t>빈 종이 위에 물건의 일부를 그려 보여주며</a:t>
            </a:r>
            <a:r>
              <a:rPr lang="en-US" altLang="ko-KR" sz="2400" dirty="0"/>
              <a:t>, </a:t>
            </a:r>
            <a:r>
              <a:rPr lang="ko-KR" altLang="en-US" sz="2400" dirty="0"/>
              <a:t>무엇인지 묻고 답해 봅시다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1984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C 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801" y="1431637"/>
            <a:ext cx="7623946" cy="463434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369EDF-77AA-4AF4-BA83-B701C54524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07" r="31356"/>
          <a:stretch/>
        </p:blipFill>
        <p:spPr>
          <a:xfrm>
            <a:off x="221942" y="1695634"/>
            <a:ext cx="1740024" cy="1764106"/>
          </a:xfrm>
          <a:prstGeom prst="ellipse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1B8CE5E-A22E-471F-9CC6-EEAD1FE115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922" t="49716" r="257" b="6069"/>
          <a:stretch/>
        </p:blipFill>
        <p:spPr>
          <a:xfrm>
            <a:off x="10360240" y="4234648"/>
            <a:ext cx="1713390" cy="1731147"/>
          </a:xfrm>
          <a:prstGeom prst="ellipse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FEB6CE-28E5-4197-8314-3068AB7E42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63" t="9297" r="70549" b="52533"/>
          <a:stretch/>
        </p:blipFill>
        <p:spPr>
          <a:xfrm>
            <a:off x="10383915" y="1498981"/>
            <a:ext cx="1396754" cy="1414213"/>
          </a:xfrm>
          <a:prstGeom prst="flowChartConnector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D0BDC1-6310-4179-8768-CBADC0CE1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788" y="4034530"/>
            <a:ext cx="1700931" cy="2261812"/>
          </a:xfrm>
          <a:prstGeom prst="rect">
            <a:avLst/>
          </a:prstGeom>
        </p:spPr>
      </p:pic>
      <p:sp>
        <p:nvSpPr>
          <p:cNvPr id="3" name="웃는 얼굴 2"/>
          <p:cNvSpPr/>
          <p:nvPr/>
        </p:nvSpPr>
        <p:spPr>
          <a:xfrm>
            <a:off x="1749669" y="5965794"/>
            <a:ext cx="587132" cy="602059"/>
          </a:xfrm>
          <a:prstGeom prst="smileyFac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4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2974019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801" y="1431637"/>
            <a:ext cx="7623946" cy="463434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369EDF-77AA-4AF4-BA83-B701C54524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07" r="31356"/>
          <a:stretch/>
        </p:blipFill>
        <p:spPr>
          <a:xfrm>
            <a:off x="221942" y="1695634"/>
            <a:ext cx="1740024" cy="1764106"/>
          </a:xfrm>
          <a:prstGeom prst="ellipse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1B8CE5E-A22E-471F-9CC6-EEAD1FE115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922" t="49716" r="257" b="6069"/>
          <a:stretch/>
        </p:blipFill>
        <p:spPr>
          <a:xfrm>
            <a:off x="10360240" y="4234648"/>
            <a:ext cx="1713390" cy="1731147"/>
          </a:xfrm>
          <a:prstGeom prst="ellipse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FEB6CE-28E5-4197-8314-3068AB7E42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63" t="9297" r="70549" b="52533"/>
          <a:stretch/>
        </p:blipFill>
        <p:spPr>
          <a:xfrm>
            <a:off x="10383915" y="1498981"/>
            <a:ext cx="1396754" cy="1414213"/>
          </a:xfrm>
          <a:prstGeom prst="flowChartConnector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D0BDC1-6310-4179-8768-CBADC0CE1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788" y="4034530"/>
            <a:ext cx="1700931" cy="2261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6470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3462291" cy="834501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801" y="1431637"/>
            <a:ext cx="7623946" cy="463434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369EDF-77AA-4AF4-BA83-B701C54524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07" r="31356"/>
          <a:stretch/>
        </p:blipFill>
        <p:spPr>
          <a:xfrm>
            <a:off x="221942" y="1757777"/>
            <a:ext cx="798990" cy="798991"/>
          </a:xfrm>
          <a:prstGeom prst="ellipse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1B8CE5E-A22E-471F-9CC6-EEAD1FE115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922" t="49716" r="257" b="6069"/>
          <a:stretch/>
        </p:blipFill>
        <p:spPr>
          <a:xfrm>
            <a:off x="177553" y="2920753"/>
            <a:ext cx="852256" cy="621437"/>
          </a:xfrm>
          <a:prstGeom prst="ellipse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FEB6CE-28E5-4197-8314-3068AB7E42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63" t="9297" r="70549" b="52533"/>
          <a:stretch/>
        </p:blipFill>
        <p:spPr>
          <a:xfrm>
            <a:off x="275208" y="4020240"/>
            <a:ext cx="639192" cy="676048"/>
          </a:xfrm>
          <a:prstGeom prst="flowChartConnector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CD0BDC1-6310-4179-8768-CBADC0CE1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77" y="5149048"/>
            <a:ext cx="814251" cy="76348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E0B99A5-4124-4C80-BD16-85DE8A5AE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3805" y="4553677"/>
            <a:ext cx="798645" cy="79864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97EF1A6-9F91-4E75-B912-03204DCE1D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38486" y="116260"/>
            <a:ext cx="853514" cy="62184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FFC8B77-6434-4BF6-8A0E-2F5DF874B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3059" y="5492096"/>
            <a:ext cx="640135" cy="67671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1CC8427-E838-4FD1-A417-E4F8B607FA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75065" y="960548"/>
            <a:ext cx="816935" cy="762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6871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D Make a Story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645BD00-E8F8-45EB-8D03-3F4719F2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338" y="1293090"/>
            <a:ext cx="9149323" cy="55649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F032B-1871-42C6-A913-3B87AEACB220}"/>
              </a:ext>
            </a:extLst>
          </p:cNvPr>
          <p:cNvSpPr txBox="1"/>
          <p:nvPr/>
        </p:nvSpPr>
        <p:spPr>
          <a:xfrm>
            <a:off x="1837677" y="1460062"/>
            <a:ext cx="6543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1</a:t>
            </a:r>
            <a:endParaRPr lang="ko-KR" alt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2001A-840E-4B21-872F-BB7F3E96A5D4}"/>
              </a:ext>
            </a:extLst>
          </p:cNvPr>
          <p:cNvSpPr txBox="1"/>
          <p:nvPr/>
        </p:nvSpPr>
        <p:spPr>
          <a:xfrm>
            <a:off x="9835001" y="1460061"/>
            <a:ext cx="7296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2</a:t>
            </a:r>
            <a:endParaRPr lang="ko-KR" alt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BD049-6F25-4A7B-92EA-DD7A10A1AFA0}"/>
              </a:ext>
            </a:extLst>
          </p:cNvPr>
          <p:cNvSpPr txBox="1"/>
          <p:nvPr/>
        </p:nvSpPr>
        <p:spPr>
          <a:xfrm>
            <a:off x="1725412" y="3961244"/>
            <a:ext cx="7296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3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712E8-D53F-4A78-AFA5-EB01AE2E8A36}"/>
              </a:ext>
            </a:extLst>
          </p:cNvPr>
          <p:cNvSpPr txBox="1"/>
          <p:nvPr/>
        </p:nvSpPr>
        <p:spPr>
          <a:xfrm>
            <a:off x="10028943" y="3725348"/>
            <a:ext cx="7296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4</a:t>
            </a:r>
            <a:endParaRPr lang="ko-KR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8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435658" cy="710214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Make a Story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B05E05-ACA0-43EA-817E-2A619B45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71" y="964491"/>
            <a:ext cx="9859393" cy="11306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sz="3900" dirty="0"/>
              <a:t>Think and Talk </a:t>
            </a:r>
          </a:p>
          <a:p>
            <a:pPr marL="0" indent="0">
              <a:buNone/>
            </a:pPr>
            <a:r>
              <a:rPr lang="ko-KR" altLang="en-US" dirty="0" err="1"/>
              <a:t>장면별</a:t>
            </a:r>
            <a:r>
              <a:rPr lang="ko-KR" altLang="en-US" dirty="0"/>
              <a:t> 내용을 생각해 보고</a:t>
            </a:r>
            <a:r>
              <a:rPr lang="en-US" altLang="ko-KR" dirty="0"/>
              <a:t>, </a:t>
            </a:r>
            <a:r>
              <a:rPr lang="ko-KR" altLang="en-US" dirty="0"/>
              <a:t>말풍선에 들어갈 말을 해보세요</a:t>
            </a:r>
            <a:r>
              <a:rPr lang="en-US" altLang="ko-KR" dirty="0"/>
              <a:t>.  </a:t>
            </a:r>
            <a:endParaRPr lang="ko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4CBF4A2-9464-48F7-B8BD-CF9F3A4A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23" y="2390706"/>
            <a:ext cx="5325218" cy="363905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108AE94-DCD2-4316-AAB3-D8441B6F7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597" y="2372485"/>
            <a:ext cx="4122530" cy="3572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068F28-2B9A-456C-BCE6-E17532B3F83F}"/>
              </a:ext>
            </a:extLst>
          </p:cNvPr>
          <p:cNvSpPr txBox="1"/>
          <p:nvPr/>
        </p:nvSpPr>
        <p:spPr>
          <a:xfrm>
            <a:off x="249023" y="2466826"/>
            <a:ext cx="6543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1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9BDAF-573D-41C3-96B1-12EE0CBB2704}"/>
              </a:ext>
            </a:extLst>
          </p:cNvPr>
          <p:cNvSpPr txBox="1"/>
          <p:nvPr/>
        </p:nvSpPr>
        <p:spPr>
          <a:xfrm>
            <a:off x="6502041" y="2531480"/>
            <a:ext cx="6543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2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3645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435658" cy="710214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Make a Story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B05E05-ACA0-43EA-817E-2A619B451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71" y="964491"/>
            <a:ext cx="9859393" cy="11306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sz="3900" dirty="0"/>
              <a:t>Think and Talk </a:t>
            </a:r>
          </a:p>
          <a:p>
            <a:pPr marL="0" indent="0">
              <a:buNone/>
            </a:pPr>
            <a:r>
              <a:rPr lang="ko-KR" altLang="en-US" dirty="0" err="1"/>
              <a:t>장면별</a:t>
            </a:r>
            <a:r>
              <a:rPr lang="ko-KR" altLang="en-US" dirty="0"/>
              <a:t> 내용을 생각해 보고</a:t>
            </a:r>
            <a:r>
              <a:rPr lang="en-US" altLang="ko-KR" dirty="0"/>
              <a:t>, </a:t>
            </a:r>
            <a:r>
              <a:rPr lang="ko-KR" altLang="en-US" dirty="0"/>
              <a:t>말풍선에 들어갈 말을 해보세요</a:t>
            </a:r>
            <a:r>
              <a:rPr lang="en-US" altLang="ko-KR" dirty="0"/>
              <a:t>.  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BDC719-C0AB-49F0-B563-E58721D7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2" y="2317605"/>
            <a:ext cx="5563376" cy="414395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DA4BE1F-DD4F-413A-9D8A-E765D7BD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201" y="2410691"/>
            <a:ext cx="4382599" cy="3940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34881-CDFF-4C3D-AF46-40DE731A47CC}"/>
              </a:ext>
            </a:extLst>
          </p:cNvPr>
          <p:cNvSpPr txBox="1"/>
          <p:nvPr/>
        </p:nvSpPr>
        <p:spPr>
          <a:xfrm>
            <a:off x="92004" y="2365225"/>
            <a:ext cx="6543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3</a:t>
            </a:r>
            <a:endParaRPr lang="ko-KR" alt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1AB55-6019-4BC2-AE8D-57CFA655255F}"/>
              </a:ext>
            </a:extLst>
          </p:cNvPr>
          <p:cNvSpPr txBox="1"/>
          <p:nvPr/>
        </p:nvSpPr>
        <p:spPr>
          <a:xfrm>
            <a:off x="6465096" y="2420643"/>
            <a:ext cx="65434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 4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7695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435658" cy="710214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Make a Story</a:t>
            </a:r>
          </a:p>
        </p:txBody>
      </p:sp>
      <p:pic>
        <p:nvPicPr>
          <p:cNvPr id="2" name="내용 개체 틀 1">
            <a:extLst>
              <a:ext uri="{FF2B5EF4-FFF2-40B4-BE49-F238E27FC236}">
                <a16:creationId xmlns:a16="http://schemas.microsoft.com/office/drawing/2014/main" id="{C36C8EFC-547A-4B1D-ABEB-ABCBC0163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44074" y="979055"/>
            <a:ext cx="9282544" cy="5197908"/>
          </a:xfrm>
          <a:prstGeom prst="rect">
            <a:avLst/>
          </a:prstGeom>
        </p:spPr>
      </p:pic>
      <p:pic>
        <p:nvPicPr>
          <p:cNvPr id="5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8673" y="227091"/>
            <a:ext cx="1347653" cy="81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03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E55DC81-C7A6-4C0A-8DA5-FCF4A9DD0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3" y="1299287"/>
            <a:ext cx="7555284" cy="1702532"/>
          </a:xfrm>
          <a:prstGeom prst="rect">
            <a:avLst/>
          </a:prstGeom>
        </p:spPr>
      </p:pic>
      <p:pic>
        <p:nvPicPr>
          <p:cNvPr id="5" name="L2_Chant">
            <a:hlinkClick r:id="" action="ppaction://media"/>
            <a:extLst>
              <a:ext uri="{FF2B5EF4-FFF2-40B4-BE49-F238E27FC236}">
                <a16:creationId xmlns:a16="http://schemas.microsoft.com/office/drawing/2014/main" id="{0943045C-B03F-475C-9AD7-A46FE03E90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800" y="3472873"/>
            <a:ext cx="4268305" cy="2410691"/>
          </a:xfrm>
          <a:prstGeom prst="rect">
            <a:avLst/>
          </a:prstGeom>
        </p:spPr>
      </p:pic>
      <p:pic>
        <p:nvPicPr>
          <p:cNvPr id="6" name="내용 개체 틀 1">
            <a:extLst>
              <a:ext uri="{FF2B5EF4-FFF2-40B4-BE49-F238E27FC236}">
                <a16:creationId xmlns:a16="http://schemas.microsoft.com/office/drawing/2014/main" id="{08B5FB4A-4031-4B6B-9D0E-DDB1E8AB4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t="5171" r="14607" b="44196"/>
          <a:stretch/>
        </p:blipFill>
        <p:spPr>
          <a:xfrm>
            <a:off x="5218547" y="3232728"/>
            <a:ext cx="2105890" cy="275243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E7E3217-1FDB-4F30-8098-A9596448B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655" y="1323278"/>
            <a:ext cx="1853345" cy="2493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8306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435658" cy="710214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Make a Story</a:t>
            </a:r>
          </a:p>
        </p:txBody>
      </p:sp>
      <p:pic>
        <p:nvPicPr>
          <p:cNvPr id="5" name="L2_story">
            <a:hlinkClick r:id="" action="ppaction://media"/>
            <a:extLst>
              <a:ext uri="{FF2B5EF4-FFF2-40B4-BE49-F238E27FC236}">
                <a16:creationId xmlns:a16="http://schemas.microsoft.com/office/drawing/2014/main" id="{AEF483E3-1E8E-4745-A04A-1A6A4AE9B9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965" y="1320800"/>
            <a:ext cx="9273308" cy="4856163"/>
          </a:xfrm>
        </p:spPr>
      </p:pic>
    </p:spTree>
    <p:extLst>
      <p:ext uri="{BB962C8B-B14F-4D97-AF65-F5344CB8AC3E}">
        <p14:creationId xmlns:p14="http://schemas.microsoft.com/office/powerpoint/2010/main" val="9392203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9288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o-KR" altLang="en-US" b="1" dirty="0">
                <a:solidFill>
                  <a:schemeClr val="bg1"/>
                </a:solidFill>
              </a:rPr>
              <a:t>     </a:t>
            </a:r>
            <a:r>
              <a:rPr lang="en-US" altLang="ko-KR" b="1" dirty="0">
                <a:solidFill>
                  <a:schemeClr val="tx1"/>
                </a:solidFill>
              </a:rPr>
              <a:t>Point Check</a:t>
            </a:r>
            <a:endParaRPr lang="ko-KR" alt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5F4AFD-D31A-4426-BC9D-8915A319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006765"/>
            <a:ext cx="10677236" cy="320501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66C73A1-D2AC-40D6-931E-1F79B7B5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1236"/>
            <a:ext cx="11942618" cy="22767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23096FA-FBCE-46AE-9F80-8C52890EA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052" y="5886854"/>
            <a:ext cx="1938696" cy="81083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2D42A9B-4E9D-4E87-9C11-589667B65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59"/>
          <a:stretch/>
        </p:blipFill>
        <p:spPr>
          <a:xfrm>
            <a:off x="7564313" y="5874420"/>
            <a:ext cx="1717493" cy="4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466975" cy="929288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Review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CB8868E-7093-4B57-96AA-21E75F55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31" y="1754294"/>
            <a:ext cx="10681118" cy="120101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BB83D8C-AC4E-4156-8439-9DC3D437F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5" y="3944715"/>
            <a:ext cx="1337031" cy="143515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EE59FCA-B047-4FD3-B95C-59DEAF09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965" y="161838"/>
            <a:ext cx="1713124" cy="173141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D204B8F-0F3D-42AB-96A4-8861DB8E8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791" y="3670493"/>
            <a:ext cx="1543265" cy="2200582"/>
          </a:xfrm>
          <a:prstGeom prst="flowChartMagneticTape">
            <a:avLst/>
          </a:prstGeom>
        </p:spPr>
      </p:pic>
    </p:spTree>
    <p:extLst>
      <p:ext uri="{BB962C8B-B14F-4D97-AF65-F5344CB8AC3E}">
        <p14:creationId xmlns:p14="http://schemas.microsoft.com/office/powerpoint/2010/main" val="18840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2974019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L2_Song">
            <a:hlinkClick r:id="" action="ppaction://media"/>
            <a:extLst>
              <a:ext uri="{FF2B5EF4-FFF2-40B4-BE49-F238E27FC236}">
                <a16:creationId xmlns:a16="http://schemas.microsoft.com/office/drawing/2014/main" id="{C426AFEA-F009-43EE-886C-BAF6C046BF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6801" y="1431637"/>
            <a:ext cx="7623946" cy="4634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5140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867025" cy="754602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solidFill>
                  <a:schemeClr val="bg1"/>
                </a:solidFill>
              </a:rPr>
              <a:t>도전</a:t>
            </a:r>
            <a:r>
              <a:rPr lang="en-US" altLang="ko-KR" sz="4000" b="1" dirty="0">
                <a:solidFill>
                  <a:schemeClr val="bg1"/>
                </a:solidFill>
              </a:rPr>
              <a:t> !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F5988-14F4-4752-907A-3F1B0DF2AA4E}"/>
              </a:ext>
            </a:extLst>
          </p:cNvPr>
          <p:cNvSpPr txBox="1"/>
          <p:nvPr/>
        </p:nvSpPr>
        <p:spPr>
          <a:xfrm>
            <a:off x="1269507" y="2050741"/>
            <a:ext cx="9144000" cy="290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3600" dirty="0"/>
              <a:t> 노래 </a:t>
            </a:r>
            <a:r>
              <a:rPr lang="en-US" altLang="ko-KR" sz="3600" dirty="0"/>
              <a:t>3</a:t>
            </a:r>
            <a:r>
              <a:rPr lang="ko-KR" altLang="en-US" sz="3600" dirty="0"/>
              <a:t>번 부르기 </a:t>
            </a:r>
            <a:endParaRPr lang="en-US" altLang="ko-KR" sz="3600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3200" dirty="0"/>
              <a:t> 물건이 무엇인지 묻고 답하는 말 해보기</a:t>
            </a:r>
            <a:endParaRPr lang="en-US" altLang="ko-KR" sz="3200" dirty="0"/>
          </a:p>
          <a:p>
            <a:pPr>
              <a:lnSpc>
                <a:spcPct val="200000"/>
              </a:lnSpc>
            </a:pPr>
            <a:r>
              <a:rPr lang="en-US" altLang="ko-KR" sz="2800" dirty="0">
                <a:solidFill>
                  <a:srgbClr val="0070C0"/>
                </a:solidFill>
              </a:rPr>
              <a:t>(</a:t>
            </a:r>
            <a:r>
              <a:rPr lang="ko-KR" altLang="en-US" sz="2800" dirty="0">
                <a:solidFill>
                  <a:srgbClr val="0070C0"/>
                </a:solidFill>
              </a:rPr>
              <a:t>보너스</a:t>
            </a:r>
            <a:r>
              <a:rPr lang="en-US" altLang="ko-KR" sz="2800" dirty="0">
                <a:solidFill>
                  <a:srgbClr val="0070C0"/>
                </a:solidFill>
              </a:rPr>
              <a:t>) </a:t>
            </a:r>
            <a:r>
              <a:rPr lang="ko-KR" altLang="en-US" sz="2800" dirty="0">
                <a:solidFill>
                  <a:srgbClr val="0070C0"/>
                </a:solidFill>
              </a:rPr>
              <a:t>알파벳 대소문자 </a:t>
            </a:r>
            <a:r>
              <a:rPr lang="en-US" altLang="ko-KR" sz="2800" dirty="0" err="1">
                <a:solidFill>
                  <a:srgbClr val="0070C0"/>
                </a:solidFill>
              </a:rPr>
              <a:t>Aa~Zz</a:t>
            </a:r>
            <a:r>
              <a:rPr lang="ko-KR" altLang="en-US" sz="2800" dirty="0">
                <a:solidFill>
                  <a:srgbClr val="0070C0"/>
                </a:solidFill>
              </a:rPr>
              <a:t>까지 공책에 </a:t>
            </a:r>
            <a:r>
              <a:rPr lang="en-US" altLang="ko-KR" sz="2800" dirty="0">
                <a:solidFill>
                  <a:srgbClr val="0070C0"/>
                </a:solidFill>
              </a:rPr>
              <a:t>1</a:t>
            </a:r>
            <a:r>
              <a:rPr lang="ko-KR" altLang="en-US" sz="2800" dirty="0">
                <a:solidFill>
                  <a:srgbClr val="0070C0"/>
                </a:solidFill>
              </a:rPr>
              <a:t>번 쓰기</a:t>
            </a:r>
            <a:endParaRPr lang="en-US" altLang="ko-K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95300"/>
            <a:ext cx="11315700" cy="5943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883135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665E211-34CF-4F20-86F7-95F34EB4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19" y="2219241"/>
            <a:ext cx="10679015" cy="12003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0AA6A5D-89B3-4AD7-A7FE-7B1C917F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018" y="4932218"/>
            <a:ext cx="7675418" cy="1632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공부할 순서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54DFE7F-883B-4D93-A77A-9CEC8F4A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90" y="1280863"/>
            <a:ext cx="11499273" cy="526771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9DEDA79-CE9E-419B-B9A7-A7C7C7BDC503}"/>
              </a:ext>
            </a:extLst>
          </p:cNvPr>
          <p:cNvSpPr/>
          <p:nvPr/>
        </p:nvSpPr>
        <p:spPr>
          <a:xfrm>
            <a:off x="816746" y="2024109"/>
            <a:ext cx="1686757" cy="2929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EDF2FA7-FC05-405E-BF5D-23C1C344D972}"/>
              </a:ext>
            </a:extLst>
          </p:cNvPr>
          <p:cNvSpPr/>
          <p:nvPr/>
        </p:nvSpPr>
        <p:spPr>
          <a:xfrm>
            <a:off x="1260629" y="3364637"/>
            <a:ext cx="1420427" cy="3728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569034C-0BC2-4000-851D-A87DB3A3B1CC}"/>
              </a:ext>
            </a:extLst>
          </p:cNvPr>
          <p:cNvSpPr/>
          <p:nvPr/>
        </p:nvSpPr>
        <p:spPr>
          <a:xfrm>
            <a:off x="941033" y="4536489"/>
            <a:ext cx="2024109" cy="5060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E47D8F7-66AE-409F-BA2C-008104FF4E9D}"/>
              </a:ext>
            </a:extLst>
          </p:cNvPr>
          <p:cNvSpPr/>
          <p:nvPr/>
        </p:nvSpPr>
        <p:spPr>
          <a:xfrm>
            <a:off x="6285390" y="1535836"/>
            <a:ext cx="2272684" cy="4083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B6A1E28-D865-4C94-B660-E5AABC02CD6D}"/>
              </a:ext>
            </a:extLst>
          </p:cNvPr>
          <p:cNvSpPr/>
          <p:nvPr/>
        </p:nvSpPr>
        <p:spPr>
          <a:xfrm>
            <a:off x="6312023" y="2068496"/>
            <a:ext cx="2219417" cy="3107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410D8F0-AC16-4F3B-A50C-3914E4E968DE}"/>
              </a:ext>
            </a:extLst>
          </p:cNvPr>
          <p:cNvSpPr/>
          <p:nvPr/>
        </p:nvSpPr>
        <p:spPr>
          <a:xfrm>
            <a:off x="8362765" y="5726097"/>
            <a:ext cx="1331651" cy="5326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8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A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Real Talk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590E4CB-B663-4332-9201-93919A4AC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0" y="1450109"/>
            <a:ext cx="10963565" cy="5043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39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9E33632-2C62-42F0-B676-31F43F58E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61" y="2264230"/>
            <a:ext cx="5090224" cy="4008552"/>
          </a:xfrm>
          <a:prstGeom prst="rect">
            <a:avLst/>
          </a:prstGeom>
        </p:spPr>
      </p:pic>
      <p:pic>
        <p:nvPicPr>
          <p:cNvPr id="5" name="리얼톡 1">
            <a:hlinkClick r:id="" action="ppaction://media"/>
            <a:extLst>
              <a:ext uri="{FF2B5EF4-FFF2-40B4-BE49-F238E27FC236}">
                <a16:creationId xmlns:a16="http://schemas.microsoft.com/office/drawing/2014/main" id="{B2F3BC3D-9D46-4333-B257-411F38A05DC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0327" y="3990109"/>
            <a:ext cx="3722255" cy="1958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17C449-E109-4FB4-A340-45AA6B9E8387}"/>
              </a:ext>
            </a:extLst>
          </p:cNvPr>
          <p:cNvSpPr txBox="1"/>
          <p:nvPr/>
        </p:nvSpPr>
        <p:spPr>
          <a:xfrm>
            <a:off x="6142183" y="2381816"/>
            <a:ext cx="514465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3200" dirty="0"/>
              <a:t>여학생 </a:t>
            </a:r>
            <a:r>
              <a:rPr lang="en-US" altLang="ko-KR" sz="3200" dirty="0"/>
              <a:t>: </a:t>
            </a:r>
            <a:r>
              <a:rPr lang="ko-KR" altLang="en-US" sz="3200" dirty="0"/>
              <a:t>이것은 무엇이니</a:t>
            </a:r>
            <a:r>
              <a:rPr lang="en-US" altLang="ko-KR" sz="3200" dirty="0"/>
              <a:t>?</a:t>
            </a:r>
            <a:endParaRPr lang="en-US" altLang="ko-KR" sz="3200"/>
          </a:p>
          <a:p>
            <a:pPr>
              <a:spcAft>
                <a:spcPts val="600"/>
              </a:spcAft>
            </a:pPr>
            <a:r>
              <a:rPr lang="ko-KR" altLang="en-US" sz="3200" dirty="0"/>
              <a:t>남학생 </a:t>
            </a:r>
            <a:r>
              <a:rPr lang="en-US" altLang="ko-KR" sz="3200" dirty="0"/>
              <a:t>: </a:t>
            </a:r>
            <a:r>
              <a:rPr lang="ko-KR" altLang="en-US" sz="3200" dirty="0"/>
              <a:t>부채야</a:t>
            </a:r>
            <a:r>
              <a:rPr lang="en-US" altLang="ko-KR" sz="3200" dirty="0"/>
              <a:t>.</a:t>
            </a:r>
            <a:endParaRPr lang="ko-KR" altLang="en-US" sz="320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859258F-E98F-4500-ADD8-4F95C6DBAC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932218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Real Talk 1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128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4932218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Real Talk 2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6BE50CA-B8B3-464A-823A-BAACC929B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80" y="1716085"/>
            <a:ext cx="5256507" cy="4102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DA277-3220-4478-B8AA-8B2C1CC42CAB}"/>
              </a:ext>
            </a:extLst>
          </p:cNvPr>
          <p:cNvSpPr txBox="1"/>
          <p:nvPr/>
        </p:nvSpPr>
        <p:spPr>
          <a:xfrm>
            <a:off x="6062284" y="2150996"/>
            <a:ext cx="5144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/>
              <a:t>남학생 </a:t>
            </a:r>
            <a:r>
              <a:rPr lang="en-US" altLang="ko-KR" sz="3200" dirty="0"/>
              <a:t>: </a:t>
            </a:r>
            <a:r>
              <a:rPr lang="ko-KR" altLang="en-US" sz="3200" dirty="0"/>
              <a:t>저것은 </a:t>
            </a:r>
            <a:r>
              <a:rPr lang="ko-KR" altLang="en-US" sz="3200" dirty="0" err="1"/>
              <a:t>뭐야</a:t>
            </a:r>
            <a:r>
              <a:rPr lang="en-US" altLang="ko-KR" sz="3200" dirty="0"/>
              <a:t>?</a:t>
            </a:r>
          </a:p>
          <a:p>
            <a:r>
              <a:rPr lang="ko-KR" altLang="en-US" sz="3200" dirty="0"/>
              <a:t>여학생 </a:t>
            </a:r>
            <a:r>
              <a:rPr lang="en-US" altLang="ko-KR" sz="3200" dirty="0"/>
              <a:t>: </a:t>
            </a:r>
            <a:r>
              <a:rPr lang="ko-KR" altLang="en-US" sz="3200" dirty="0"/>
              <a:t>모자야</a:t>
            </a:r>
            <a:r>
              <a:rPr lang="en-US" altLang="ko-KR" sz="3200" dirty="0"/>
              <a:t>. </a:t>
            </a:r>
            <a:endParaRPr lang="ko-KR" altLang="en-US" sz="3200" dirty="0"/>
          </a:p>
        </p:txBody>
      </p:sp>
      <p:pic>
        <p:nvPicPr>
          <p:cNvPr id="2" name="20p_L2_real2">
            <a:hlinkClick r:id="" action="ppaction://media"/>
            <a:extLst>
              <a:ext uri="{FF2B5EF4-FFF2-40B4-BE49-F238E27FC236}">
                <a16:creationId xmlns:a16="http://schemas.microsoft.com/office/drawing/2014/main" id="{2F053B71-55A7-412F-8063-C660FAEE1ED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3864" y="3746377"/>
            <a:ext cx="3959441" cy="1784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3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C42F8BA-FE26-4B01-BC9F-035CB82E5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109" y="1560945"/>
            <a:ext cx="8617527" cy="4544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30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Talk 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59BEFD7-3BD2-481D-AC4F-C6EFCC3B4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819" y="1625599"/>
            <a:ext cx="8950036" cy="4378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2962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317</Words>
  <Application>Microsoft Office PowerPoint</Application>
  <PresentationFormat>와이드스크린</PresentationFormat>
  <Paragraphs>74</Paragraphs>
  <Slides>25</Slides>
  <Notes>13</Notes>
  <HiddenSlides>0</HiddenSlides>
  <MMClips>10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29" baseType="lpstr">
      <vt:lpstr>HY헤드라인M</vt:lpstr>
      <vt:lpstr>맑은 고딕</vt:lpstr>
      <vt:lpstr>Arial</vt:lpstr>
      <vt:lpstr>Office 테마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on Your Own(Play Together 2)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Point Check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17</cp:revision>
  <dcterms:created xsi:type="dcterms:W3CDTF">2020-04-25T03:01:14Z</dcterms:created>
  <dcterms:modified xsi:type="dcterms:W3CDTF">2020-04-29T12:47:26Z</dcterms:modified>
</cp:coreProperties>
</file>