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2"/>
  </p:notesMasterIdLst>
  <p:sldIdLst>
    <p:sldId id="410" r:id="rId2"/>
    <p:sldId id="423" r:id="rId3"/>
    <p:sldId id="434" r:id="rId4"/>
    <p:sldId id="337" r:id="rId5"/>
    <p:sldId id="420" r:id="rId6"/>
    <p:sldId id="419" r:id="rId7"/>
    <p:sldId id="421" r:id="rId8"/>
    <p:sldId id="422" r:id="rId9"/>
    <p:sldId id="435" r:id="rId10"/>
    <p:sldId id="417" r:id="rId11"/>
    <p:sldId id="411" r:id="rId12"/>
    <p:sldId id="436" r:id="rId13"/>
    <p:sldId id="437" r:id="rId14"/>
    <p:sldId id="438" r:id="rId15"/>
    <p:sldId id="439" r:id="rId16"/>
    <p:sldId id="440" r:id="rId17"/>
    <p:sldId id="385" r:id="rId18"/>
    <p:sldId id="441" r:id="rId19"/>
    <p:sldId id="387" r:id="rId20"/>
    <p:sldId id="409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EB500"/>
    <a:srgbClr val="FF0000"/>
    <a:srgbClr val="800080"/>
    <a:srgbClr val="9C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2020-05-02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9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01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708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78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311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6478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430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48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608E5E-5817-440A-B6E8-0AA0309A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FBE3A9E-5B62-4C09-90D7-BA155DD8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68F08F-D0C0-48B4-BF00-810BA4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9221D4-7E25-4961-B6C7-17BEA36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D26FC4-5D14-40B8-9322-3B017FF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0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93B050-74EF-4301-AB26-CE00546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7E4EF82-25AC-4ADC-9DDF-B1263B364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47CDD7-8840-4043-B8D7-6F7A5495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9E4CDD-CD7C-41F2-9732-7070A9B1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B8A7C9-1494-4E66-A9C2-1BCEFB41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E675B4E-2D9D-4385-973D-08AA3852F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4D63AE7-C54B-4797-B705-67CD2B29D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23573F-573C-4FDC-98B0-4E629093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495184-3613-4584-AD0A-AA7FD97E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C152C3-6E1F-4ED1-97EC-9DE466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89046-0655-4A2F-BAAD-690F1770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DC2C83C-5975-49FD-8487-F186FA9C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97952F-0767-4E76-9474-2E407287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98298A-B5B8-4EB1-B056-85281EBA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77C7F7-BA23-4DD0-B030-60E557B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A4A78A-3D52-41B9-9D01-355B910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39A356-3206-441C-BF0E-40C6E1C8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FA3629-728D-4C2D-8C4F-198B37E8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730AAF-1726-4D14-ACA7-D7581AB4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54A9F1-53DA-422D-B384-29988CB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7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9943C-8427-4D0A-8ABB-D70C9E0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AA874-71CD-464E-9211-CD37C766F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0E2FF6-626B-449E-BB15-07F0E66D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0939D87-A91D-4E77-9BF7-6C0F800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BC1C1E-41F8-42A7-9138-76CAF69A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5BE3F4-D426-4853-8420-F5C31F3A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BAA979-1FEC-4BE1-AD04-604AFA82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0A39C9-CCEB-4C8D-9266-74ED691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12B9365-E061-4A0E-AF17-4FD271F2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2DAF09C-8F3F-4DF9-A6E7-60E0656A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B7FF8A-6688-4AC4-B915-AFC463823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925DC9E-9146-4A1A-9F86-78A80C7B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FE0BE0A-A4B5-456D-9DD6-9CAB6E1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81B74D-0EEC-4907-B164-8EB12538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504582-94F2-441E-9B2B-F3F0176E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3D039F9-6BC0-4FAC-A456-A2A81E6D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344210B-67C8-4567-B7D9-4BD1F6BD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B1A9183-84AB-4822-9CE8-7DBE5D6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D25AF77-9E85-4F2E-B448-0A43178D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A0FDC3F-51FC-44E3-A5CE-B4A99CE0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3B7EAB-8B89-4973-9F98-2A73A1F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8AAA61-50DA-402A-B342-84F7E4B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0462B5-C231-481D-ACD0-BF216528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B3D7D9-2609-439C-A83F-8FE0845CD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BC22D59-F9A7-494D-96FA-E9A80429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29C4845-4DD6-4828-8B38-C7F5B3A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DAD7DA3-9CBF-40D6-8956-9C36E30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EBCB63-6154-4FF0-A517-1A0ABD6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D350131-391A-49AA-B8DC-D117F0916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08357D1-FB9B-4AF2-A3A3-EBA7D7213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715C16-C8FA-4CC7-AB44-98F8BDE0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AECF22C-3B14-4840-9097-237213F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2A6564-3762-49E9-B677-ABA7C99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2E2968C-AF4B-4BC1-AB21-96586DDE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ED1B0D-F844-429A-81DA-FDBC62B7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FD1BE3-595F-438F-AA4B-6A7F8B43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51DD7F-7903-45E8-83D7-B326DFFD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A01E94-4F44-4A7E-AEA1-1D300F8EE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microsoft.com/office/2007/relationships/media" Target="../media/media4.mp3"/><Relationship Id="rId11" Type="http://schemas.openxmlformats.org/officeDocument/2006/relationships/notesSlide" Target="../notesSlides/notesSlide6.xml"/><Relationship Id="rId5" Type="http://schemas.openxmlformats.org/officeDocument/2006/relationships/audio" Target="../media/media3.mp3"/><Relationship Id="rId10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microsoft.com/office/2007/relationships/media" Target="../media/media4.mp3"/><Relationship Id="rId11" Type="http://schemas.openxmlformats.org/officeDocument/2006/relationships/notesSlide" Target="../notesSlides/notesSlide7.xml"/><Relationship Id="rId5" Type="http://schemas.openxmlformats.org/officeDocument/2006/relationships/audio" Target="../media/media3.mp3"/><Relationship Id="rId10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57650" y="2613891"/>
            <a:ext cx="4248018" cy="3269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 </a:t>
            </a:r>
            <a:endParaRPr lang="en-US" altLang="ko-KR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ct val="250000"/>
              </a:lnSpc>
            </a:pP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(22~23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쪽</a:t>
            </a: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  <a:p>
            <a:pPr algn="ctr"/>
            <a:endParaRPr lang="en-US" altLang="ko-KR" sz="32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3D4BDE58-936B-4009-A007-D8C7A2FD3C0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>
                <a:solidFill>
                  <a:schemeClr val="tx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English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Grade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3                       </a:t>
            </a:r>
            <a:r>
              <a:rPr lang="en-US" altLang="ko-KR" sz="3200" b="1" dirty="0">
                <a:solidFill>
                  <a:schemeClr val="bg1"/>
                </a:solidFill>
              </a:rPr>
              <a:t>Lesson 2 Oh, It’s a Ball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BD5395F-8EED-4D6E-9B5E-C8BC9DBD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3" y="1576094"/>
            <a:ext cx="5299483" cy="46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B. Read and Talk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18327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CAD3BA0-566B-4DED-8E99-DD3005D7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82" y="2540000"/>
            <a:ext cx="11000509" cy="431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AFE46-944C-485E-8773-7AF49E96D27F}"/>
              </a:ext>
            </a:extLst>
          </p:cNvPr>
          <p:cNvSpPr txBox="1"/>
          <p:nvPr/>
        </p:nvSpPr>
        <p:spPr>
          <a:xfrm>
            <a:off x="637308" y="1366982"/>
            <a:ext cx="1018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/>
              <a:t>낱말을 읽고</a:t>
            </a:r>
            <a:r>
              <a:rPr lang="en-US" altLang="ko-KR" sz="3600" dirty="0"/>
              <a:t>, </a:t>
            </a:r>
            <a:r>
              <a:rPr lang="ko-KR" altLang="en-US" sz="3600" dirty="0"/>
              <a:t>물건이 무엇인지 묻고 답해 봅시다</a:t>
            </a:r>
            <a:r>
              <a:rPr lang="en-US" altLang="ko-KR" sz="3600" dirty="0"/>
              <a:t>. </a:t>
            </a:r>
            <a:endParaRPr lang="ko-KR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8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-1"/>
            <a:ext cx="12192000" cy="781235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Read &amp; Do</a:t>
            </a: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07377CD3-2713-4DC1-A676-E56739A06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436" y="1237673"/>
            <a:ext cx="1055716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-1"/>
            <a:ext cx="3959441" cy="781235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사회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pic>
        <p:nvPicPr>
          <p:cNvPr id="4" name="e3_02_18_03_ani">
            <a:hlinkClick r:id="" action="ppaction://media"/>
            <a:extLst>
              <a:ext uri="{FF2B5EF4-FFF2-40B4-BE49-F238E27FC236}">
                <a16:creationId xmlns:a16="http://schemas.microsoft.com/office/drawing/2014/main" id="{45A782C8-7B40-4DEC-819D-9C823AD4D0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365" y="1394692"/>
            <a:ext cx="9033162" cy="4782272"/>
          </a:xfrm>
        </p:spPr>
      </p:pic>
    </p:spTree>
    <p:extLst>
      <p:ext uri="{BB962C8B-B14F-4D97-AF65-F5344CB8AC3E}">
        <p14:creationId xmlns:p14="http://schemas.microsoft.com/office/powerpoint/2010/main" val="380450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-1"/>
            <a:ext cx="12192000" cy="781235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C. Listen, Connect and Write</a:t>
            </a:r>
          </a:p>
        </p:txBody>
      </p:sp>
      <p:pic>
        <p:nvPicPr>
          <p:cNvPr id="2" name="내용 개체 틀 1">
            <a:extLst>
              <a:ext uri="{FF2B5EF4-FFF2-40B4-BE49-F238E27FC236}">
                <a16:creationId xmlns:a16="http://schemas.microsoft.com/office/drawing/2014/main" id="{3A970341-7670-4677-991B-99DEE86FA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7236" y="1246908"/>
            <a:ext cx="10972800" cy="5098473"/>
          </a:xfrm>
          <a:prstGeom prst="rect">
            <a:avLst/>
          </a:prstGeom>
        </p:spPr>
      </p:pic>
      <p:pic>
        <p:nvPicPr>
          <p:cNvPr id="4" name="Listen, Connect and Write">
            <a:hlinkClick r:id="" action="ppaction://media"/>
            <a:extLst>
              <a:ext uri="{FF2B5EF4-FFF2-40B4-BE49-F238E27FC236}">
                <a16:creationId xmlns:a16="http://schemas.microsoft.com/office/drawing/2014/main" id="{3F883ADC-DA56-4875-B27E-9AB85E606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4473" y="182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999345" cy="781235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Read &amp; Do</a:t>
            </a:r>
          </a:p>
        </p:txBody>
      </p:sp>
      <p:pic>
        <p:nvPicPr>
          <p:cNvPr id="2" name="내용 개체 틀 1">
            <a:extLst>
              <a:ext uri="{FF2B5EF4-FFF2-40B4-BE49-F238E27FC236}">
                <a16:creationId xmlns:a16="http://schemas.microsoft.com/office/drawing/2014/main" id="{8F5F5030-CDB8-42CA-8C87-5F2678B3D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691" y="1825625"/>
            <a:ext cx="88761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7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-1"/>
            <a:ext cx="12192000" cy="781235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US" altLang="ko-KR" b="1" dirty="0">
                <a:solidFill>
                  <a:schemeClr val="bg1"/>
                </a:solidFill>
              </a:rPr>
            </a:br>
            <a:r>
              <a:rPr lang="en-US" altLang="ko-KR" sz="7300" b="1" dirty="0">
                <a:solidFill>
                  <a:schemeClr val="bg1"/>
                </a:solidFill>
              </a:rPr>
              <a:t>D. Play Together 3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61F13A0F-AD4E-4A9C-9392-5E4C4EAD7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62" t="6365" r="10181" b="4802"/>
          <a:stretch/>
        </p:blipFill>
        <p:spPr>
          <a:xfrm>
            <a:off x="942109" y="1265382"/>
            <a:ext cx="1293091" cy="205047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0CE987A-F703-48E6-A616-458B5B84F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9" t="6255" r="9337" b="8928"/>
          <a:stretch/>
        </p:blipFill>
        <p:spPr>
          <a:xfrm>
            <a:off x="10132291" y="1440873"/>
            <a:ext cx="1403928" cy="1930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98D0BF4-F1FA-4985-9609-785D6F06A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2" t="11237" r="16402" b="6624"/>
          <a:stretch/>
        </p:blipFill>
        <p:spPr>
          <a:xfrm>
            <a:off x="812801" y="4156362"/>
            <a:ext cx="1366982" cy="171796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B1A479A-EFC8-47A5-86C0-2E7279F35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37" t="4414" r="5017" b="7231"/>
          <a:stretch/>
        </p:blipFill>
        <p:spPr>
          <a:xfrm>
            <a:off x="10243127" y="4165600"/>
            <a:ext cx="1339273" cy="180109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ACEB392-F309-42FC-8356-CA0E9128C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624" y="1108632"/>
            <a:ext cx="7232489" cy="50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     </a:t>
            </a:r>
            <a:r>
              <a:rPr lang="en-US" altLang="ko-KR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AC963-F054-4FC8-A5C4-99BE4E812B7B}"/>
              </a:ext>
            </a:extLst>
          </p:cNvPr>
          <p:cNvSpPr txBox="1"/>
          <p:nvPr/>
        </p:nvSpPr>
        <p:spPr>
          <a:xfrm>
            <a:off x="7796981" y="1179871"/>
            <a:ext cx="1445342" cy="69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91AB2-9F66-4ED4-99E1-2CC44E06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48" y="738739"/>
            <a:ext cx="64907969" cy="3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66C73A1-D2AC-40D6-931E-1F79B7B5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1236"/>
            <a:ext cx="11996928" cy="22767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2D42A9B-4E9D-4E87-9C11-589667B65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59"/>
          <a:stretch/>
        </p:blipFill>
        <p:spPr>
          <a:xfrm>
            <a:off x="7427153" y="5865276"/>
            <a:ext cx="1881439" cy="4525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B82BA53-05F0-4617-9BB6-AC8D22A9C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2" y="1032486"/>
            <a:ext cx="11102109" cy="33363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82548A6-D7F1-45C8-916F-68E2226DA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403" y="5907644"/>
            <a:ext cx="1932288" cy="744111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99883F0-9550-4B77-BDDA-3B90661E9312}"/>
              </a:ext>
            </a:extLst>
          </p:cNvPr>
          <p:cNvSpPr/>
          <p:nvPr/>
        </p:nvSpPr>
        <p:spPr>
          <a:xfrm>
            <a:off x="2569464" y="6099048"/>
            <a:ext cx="347472" cy="36576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F81B5A-ABE1-4E48-8A05-5FF79601E27F}"/>
              </a:ext>
            </a:extLst>
          </p:cNvPr>
          <p:cNvSpPr txBox="1"/>
          <p:nvPr/>
        </p:nvSpPr>
        <p:spPr>
          <a:xfrm>
            <a:off x="2569464" y="6089904"/>
            <a:ext cx="2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4A9D0B4-FDCB-474E-8A96-A974F2D4C0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12"/>
          <a:stretch/>
        </p:blipFill>
        <p:spPr>
          <a:xfrm>
            <a:off x="7443216" y="6217920"/>
            <a:ext cx="1883664" cy="530352"/>
          </a:xfrm>
          <a:prstGeom prst="rect">
            <a:avLst/>
          </a:prstGeom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id="{3C06D3DB-BF01-45D6-9E79-904DCCEFD71F}"/>
              </a:ext>
            </a:extLst>
          </p:cNvPr>
          <p:cNvSpPr/>
          <p:nvPr/>
        </p:nvSpPr>
        <p:spPr>
          <a:xfrm>
            <a:off x="7089648" y="2212848"/>
            <a:ext cx="1170432" cy="8234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91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466975" cy="929288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Review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E24C11-8FE1-40A5-BE90-F28E884E0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85"/>
          <a:stretch/>
        </p:blipFill>
        <p:spPr>
          <a:xfrm>
            <a:off x="1310127" y="1544715"/>
            <a:ext cx="9975273" cy="509623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17D0CA1-F67C-4F5E-A7AA-E5AEDDFE9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72" y="211618"/>
            <a:ext cx="7490692" cy="11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1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2974019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Song">
            <a:hlinkClick r:id="" action="ppaction://media"/>
            <a:extLst>
              <a:ext uri="{FF2B5EF4-FFF2-40B4-BE49-F238E27FC236}">
                <a16:creationId xmlns:a16="http://schemas.microsoft.com/office/drawing/2014/main" id="{C426AFEA-F009-43EE-886C-BAF6C046BF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801" y="1431637"/>
            <a:ext cx="7623946" cy="4634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0097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867025" cy="754602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solidFill>
                  <a:schemeClr val="bg1"/>
                </a:solidFill>
              </a:rPr>
              <a:t>도전</a:t>
            </a:r>
            <a:r>
              <a:rPr lang="en-US" altLang="ko-KR" sz="4000" b="1" dirty="0">
                <a:solidFill>
                  <a:schemeClr val="bg1"/>
                </a:solidFill>
              </a:rPr>
              <a:t> !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20539" y="4463731"/>
            <a:ext cx="734899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Let’s Practice  </a:t>
            </a:r>
            <a:r>
              <a:rPr lang="ko-KR" altLang="en-US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다시 듣고 따라 말하기 </a:t>
            </a:r>
            <a:endParaRPr lang="en-US" altLang="ko-KR" sz="32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42109" y="1311564"/>
            <a:ext cx="9679710" cy="43967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 </a:t>
            </a: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 부르기 </a:t>
            </a:r>
            <a:endParaRPr lang="en-US" altLang="ko-KR" sz="4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2. </a:t>
            </a:r>
            <a:r>
              <a:rPr lang="ko-KR" altLang="en-US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낱말 </a:t>
            </a:r>
            <a:r>
              <a:rPr lang="en-US" altLang="ko-KR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4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번 읽고 쓰기 </a:t>
            </a:r>
            <a:endParaRPr lang="en-US" altLang="ko-KR" sz="4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94BA211-9215-4723-863E-44A25FE8E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5" t="50378" r="30358"/>
          <a:stretch/>
        </p:blipFill>
        <p:spPr>
          <a:xfrm>
            <a:off x="1903767" y="4354092"/>
            <a:ext cx="8146473" cy="11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8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9D04CE3-0459-4CB8-B18B-61709D6BA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74" y="1463662"/>
            <a:ext cx="10681118" cy="120101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E7C09B3-BF3C-45D2-82AF-0C9A16D35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046" y="3050060"/>
            <a:ext cx="3900351" cy="26672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C0A6437-CC3E-48AE-A0E8-8186D9D9B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401" y="3111090"/>
            <a:ext cx="4073108" cy="2661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087F53-CC32-4067-ADE7-61EDDACAF6D4}"/>
              </a:ext>
            </a:extLst>
          </p:cNvPr>
          <p:cNvSpPr txBox="1"/>
          <p:nvPr/>
        </p:nvSpPr>
        <p:spPr>
          <a:xfrm>
            <a:off x="784732" y="3113371"/>
            <a:ext cx="65434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1</a:t>
            </a:r>
            <a:endParaRPr lang="ko-KR" alt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9A9A2-9E43-4ACB-A7C7-52F11262C968}"/>
              </a:ext>
            </a:extLst>
          </p:cNvPr>
          <p:cNvSpPr txBox="1"/>
          <p:nvPr/>
        </p:nvSpPr>
        <p:spPr>
          <a:xfrm>
            <a:off x="6280727" y="3154935"/>
            <a:ext cx="67707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2</a:t>
            </a:r>
            <a:endParaRPr lang="ko-KR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2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188313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2974019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Song">
            <a:hlinkClick r:id="" action="ppaction://media"/>
            <a:extLst>
              <a:ext uri="{FF2B5EF4-FFF2-40B4-BE49-F238E27FC236}">
                <a16:creationId xmlns:a16="http://schemas.microsoft.com/office/drawing/2014/main" id="{C426AFEA-F009-43EE-886C-BAF6C046BF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801" y="1431637"/>
            <a:ext cx="7623946" cy="4634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5140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Learning Point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3DF7128-42AF-4FCC-A22C-D8352BEA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98" y="2511472"/>
            <a:ext cx="9827604" cy="1835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800" b="1" dirty="0">
                <a:solidFill>
                  <a:schemeClr val="bg1"/>
                </a:solidFill>
              </a:rPr>
              <a:t>공부할 순서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E0DADC6-B7AD-4FCD-A7D2-039CC8DC9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3" y="1090501"/>
            <a:ext cx="11730182" cy="567513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55FE567-C306-46FA-9AEA-1CA21A06082C}"/>
              </a:ext>
            </a:extLst>
          </p:cNvPr>
          <p:cNvSpPr/>
          <p:nvPr/>
        </p:nvSpPr>
        <p:spPr>
          <a:xfrm>
            <a:off x="1062182" y="1856509"/>
            <a:ext cx="1856509" cy="332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A8C7F11-24EB-4FBD-BF71-FD3E1747CA00}"/>
              </a:ext>
            </a:extLst>
          </p:cNvPr>
          <p:cNvSpPr/>
          <p:nvPr/>
        </p:nvSpPr>
        <p:spPr>
          <a:xfrm>
            <a:off x="6390263" y="1511760"/>
            <a:ext cx="2966801" cy="332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6C21AA3-CF92-46FA-A076-1CA36EAB8C19}"/>
              </a:ext>
            </a:extLst>
          </p:cNvPr>
          <p:cNvSpPr/>
          <p:nvPr/>
        </p:nvSpPr>
        <p:spPr>
          <a:xfrm>
            <a:off x="1180551" y="4158785"/>
            <a:ext cx="1856509" cy="332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C7952E3-DEF0-4F04-A00A-2C514FC4CCB0}"/>
              </a:ext>
            </a:extLst>
          </p:cNvPr>
          <p:cNvSpPr/>
          <p:nvPr/>
        </p:nvSpPr>
        <p:spPr>
          <a:xfrm>
            <a:off x="6597409" y="4133632"/>
            <a:ext cx="2005053" cy="332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4F423B0-AA45-451F-9287-4277F83BDC2C}"/>
              </a:ext>
            </a:extLst>
          </p:cNvPr>
          <p:cNvSpPr/>
          <p:nvPr/>
        </p:nvSpPr>
        <p:spPr>
          <a:xfrm>
            <a:off x="7584310" y="5892890"/>
            <a:ext cx="2005053" cy="332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C389FBD-5160-4720-8C3E-CC33EF2AB09E}"/>
              </a:ext>
            </a:extLst>
          </p:cNvPr>
          <p:cNvSpPr/>
          <p:nvPr/>
        </p:nvSpPr>
        <p:spPr>
          <a:xfrm>
            <a:off x="395191" y="5699196"/>
            <a:ext cx="2005053" cy="332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75B373C-D5E8-4DB3-B096-7CB1322C2099}"/>
              </a:ext>
            </a:extLst>
          </p:cNvPr>
          <p:cNvSpPr/>
          <p:nvPr/>
        </p:nvSpPr>
        <p:spPr>
          <a:xfrm>
            <a:off x="219118" y="4413413"/>
            <a:ext cx="1219066" cy="3325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8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A.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ABC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in Words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4A6D188-E7E7-4B3F-A4B3-3C7223786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64" y="1191490"/>
            <a:ext cx="11680671" cy="544021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0DFAF8A-7ABC-4CD1-BFBD-BE1478EF2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171" y="1958127"/>
            <a:ext cx="1874013" cy="1043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39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4313382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ABC in Words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595C74A-052C-4F75-AF4C-5D5653FD4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9106"/>
            <a:ext cx="12192000" cy="120072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C1B9625-8481-4E3E-9335-8A3C0AE4E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91" t="10253"/>
          <a:stretch/>
        </p:blipFill>
        <p:spPr>
          <a:xfrm>
            <a:off x="8340435" y="3731490"/>
            <a:ext cx="2156639" cy="159022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301B51B-FF77-4D82-B401-FE43C002D3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259"/>
          <a:stretch/>
        </p:blipFill>
        <p:spPr>
          <a:xfrm>
            <a:off x="1300427" y="3728829"/>
            <a:ext cx="2061609" cy="177409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E74A483-2697-4ED7-B0B7-C246D08ED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218" y="3658498"/>
            <a:ext cx="2179781" cy="1929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28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823855" cy="840509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ABC in Words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C58011E-ABF8-49D8-98CC-A6D55A0FA6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709" y="1366982"/>
            <a:ext cx="10723418" cy="5024582"/>
          </a:xfrm>
          <a:prstGeom prst="rect">
            <a:avLst/>
          </a:prstGeom>
        </p:spPr>
      </p:pic>
      <p:pic>
        <p:nvPicPr>
          <p:cNvPr id="3" name="e3_02_17_01_03">
            <a:hlinkClick r:id="" action="ppaction://media"/>
            <a:extLst>
              <a:ext uri="{FF2B5EF4-FFF2-40B4-BE49-F238E27FC236}">
                <a16:creationId xmlns:a16="http://schemas.microsoft.com/office/drawing/2014/main" id="{F038FAB7-DF29-4E65-A01A-906449FC8C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43054" y="3613727"/>
            <a:ext cx="609600" cy="609600"/>
          </a:xfrm>
          <a:prstGeom prst="rect">
            <a:avLst/>
          </a:prstGeom>
        </p:spPr>
      </p:pic>
      <p:pic>
        <p:nvPicPr>
          <p:cNvPr id="5" name="e3_02_17_01_04">
            <a:hlinkClick r:id="" action="ppaction://media"/>
            <a:extLst>
              <a:ext uri="{FF2B5EF4-FFF2-40B4-BE49-F238E27FC236}">
                <a16:creationId xmlns:a16="http://schemas.microsoft.com/office/drawing/2014/main" id="{D473733C-5B25-4716-B14E-9E9DB166885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43054" y="5128491"/>
            <a:ext cx="609600" cy="609600"/>
          </a:xfrm>
          <a:prstGeom prst="rect">
            <a:avLst/>
          </a:prstGeom>
        </p:spPr>
      </p:pic>
      <p:pic>
        <p:nvPicPr>
          <p:cNvPr id="6" name="e3_02_17_01_05">
            <a:hlinkClick r:id="" action="ppaction://media"/>
            <a:extLst>
              <a:ext uri="{FF2B5EF4-FFF2-40B4-BE49-F238E27FC236}">
                <a16:creationId xmlns:a16="http://schemas.microsoft.com/office/drawing/2014/main" id="{F0AE9391-1F09-458C-876D-B6F5A3E4D0F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17381" y="3632200"/>
            <a:ext cx="609600" cy="609600"/>
          </a:xfrm>
          <a:prstGeom prst="rect">
            <a:avLst/>
          </a:prstGeom>
        </p:spPr>
      </p:pic>
      <p:pic>
        <p:nvPicPr>
          <p:cNvPr id="7" name="e3_02_17_01_06">
            <a:hlinkClick r:id="" action="ppaction://media"/>
            <a:extLst>
              <a:ext uri="{FF2B5EF4-FFF2-40B4-BE49-F238E27FC236}">
                <a16:creationId xmlns:a16="http://schemas.microsoft.com/office/drawing/2014/main" id="{CA4F9E09-E15C-47F4-A4E3-FE264E362CC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63564" y="52670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7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4651537-814C-4989-BD06-869D8717E8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608" y="1371494"/>
            <a:ext cx="9090734" cy="493497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823855" cy="840509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ABC in Words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" name="e3_02_17_01_03">
            <a:hlinkClick r:id="" action="ppaction://media"/>
            <a:extLst>
              <a:ext uri="{FF2B5EF4-FFF2-40B4-BE49-F238E27FC236}">
                <a16:creationId xmlns:a16="http://schemas.microsoft.com/office/drawing/2014/main" id="{F038FAB7-DF29-4E65-A01A-906449FC8C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33346" y="2903513"/>
            <a:ext cx="609600" cy="609600"/>
          </a:xfrm>
          <a:prstGeom prst="rect">
            <a:avLst/>
          </a:prstGeom>
        </p:spPr>
      </p:pic>
      <p:pic>
        <p:nvPicPr>
          <p:cNvPr id="5" name="e3_02_17_01_04">
            <a:hlinkClick r:id="" action="ppaction://media"/>
            <a:extLst>
              <a:ext uri="{FF2B5EF4-FFF2-40B4-BE49-F238E27FC236}">
                <a16:creationId xmlns:a16="http://schemas.microsoft.com/office/drawing/2014/main" id="{D473733C-5B25-4716-B14E-9E9DB166885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11046" y="4666852"/>
            <a:ext cx="609600" cy="609600"/>
          </a:xfrm>
          <a:prstGeom prst="rect">
            <a:avLst/>
          </a:prstGeom>
        </p:spPr>
      </p:pic>
      <p:pic>
        <p:nvPicPr>
          <p:cNvPr id="6" name="e3_02_17_01_05">
            <a:hlinkClick r:id="" action="ppaction://media"/>
            <a:extLst>
              <a:ext uri="{FF2B5EF4-FFF2-40B4-BE49-F238E27FC236}">
                <a16:creationId xmlns:a16="http://schemas.microsoft.com/office/drawing/2014/main" id="{F0AE9391-1F09-458C-876D-B6F5A3E4D0F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83921" y="4697521"/>
            <a:ext cx="609600" cy="609600"/>
          </a:xfrm>
          <a:prstGeom prst="rect">
            <a:avLst/>
          </a:prstGeom>
        </p:spPr>
      </p:pic>
      <p:pic>
        <p:nvPicPr>
          <p:cNvPr id="7" name="e3_02_17_01_06">
            <a:hlinkClick r:id="" action="ppaction://media"/>
            <a:extLst>
              <a:ext uri="{FF2B5EF4-FFF2-40B4-BE49-F238E27FC236}">
                <a16:creationId xmlns:a16="http://schemas.microsoft.com/office/drawing/2014/main" id="{CA4F9E09-E15C-47F4-A4E3-FE264E362CC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98927" y="28966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28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244</Words>
  <Application>Microsoft Office PowerPoint</Application>
  <PresentationFormat>와이드스크린</PresentationFormat>
  <Paragraphs>52</Paragraphs>
  <Slides>20</Slides>
  <Notes>8</Notes>
  <HiddenSlides>0</HiddenSlides>
  <MMClips>12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Arial Unicode MS</vt:lpstr>
      <vt:lpstr>HY헤드라인M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B. Read and Talk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Point Check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6 REVIEW</dc:title>
  <dc:creator>passnet</dc:creator>
  <cp:lastModifiedBy>hagjun</cp:lastModifiedBy>
  <cp:revision>196</cp:revision>
  <dcterms:created xsi:type="dcterms:W3CDTF">2015-07-03T05:22:48Z</dcterms:created>
  <dcterms:modified xsi:type="dcterms:W3CDTF">2020-05-02T04:58:08Z</dcterms:modified>
</cp:coreProperties>
</file>