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6"/>
  </p:notesMasterIdLst>
  <p:sldIdLst>
    <p:sldId id="410" r:id="rId2"/>
    <p:sldId id="445" r:id="rId3"/>
    <p:sldId id="452" r:id="rId4"/>
    <p:sldId id="337" r:id="rId5"/>
    <p:sldId id="420" r:id="rId6"/>
    <p:sldId id="419" r:id="rId7"/>
    <p:sldId id="463" r:id="rId8"/>
    <p:sldId id="466" r:id="rId9"/>
    <p:sldId id="467" r:id="rId10"/>
    <p:sldId id="468" r:id="rId11"/>
    <p:sldId id="471" r:id="rId12"/>
    <p:sldId id="417" r:id="rId13"/>
    <p:sldId id="411" r:id="rId14"/>
    <p:sldId id="470" r:id="rId15"/>
    <p:sldId id="442" r:id="rId16"/>
    <p:sldId id="443" r:id="rId17"/>
    <p:sldId id="469" r:id="rId18"/>
    <p:sldId id="388" r:id="rId19"/>
    <p:sldId id="461" r:id="rId20"/>
    <p:sldId id="385" r:id="rId21"/>
    <p:sldId id="462" r:id="rId22"/>
    <p:sldId id="387" r:id="rId23"/>
    <p:sldId id="444" r:id="rId24"/>
    <p:sldId id="460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현아" initials="김" lastIdx="1" clrIdx="0">
    <p:extLst>
      <p:ext uri="{19B8F6BF-5375-455C-9EA6-DF929625EA0E}">
        <p15:presenceInfo xmlns:p15="http://schemas.microsoft.com/office/powerpoint/2012/main" userId="김현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500"/>
    <a:srgbClr val="FF9933"/>
    <a:srgbClr val="FF0000"/>
    <a:srgbClr val="800080"/>
    <a:srgbClr val="9C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FC08-3990-4A6D-B28C-90FFAE7277A1}" type="datetimeFigureOut">
              <a:rPr lang="ko-KR" altLang="en-US" smtClean="0"/>
              <a:pPr/>
              <a:t>2020-07-10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1A50A-7B70-462E-8788-8E2E555C7C2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3124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5161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498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7084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778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7328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970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6833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32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7247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1A50A-7B70-462E-8788-8E2E555C7C24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38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8608E5E-5817-440A-B6E8-0AA0309A4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FBE3A9E-5B62-4C09-90D7-BA155DD86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68F08F-D0C0-48B4-BF00-810BA4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9221D4-7E25-4961-B6C7-17BEA36E2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0D26FC4-5D14-40B8-9322-3B017FF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0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93B050-74EF-4301-AB26-CE005466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7E4EF82-25AC-4ADC-9DDF-B1263B364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47CDD7-8840-4043-B8D7-6F7A54952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29E4CDD-CD7C-41F2-9732-7070A9B1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B8A7C9-1494-4E66-A9C2-1BCEFB41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8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E675B4E-2D9D-4385-973D-08AA3852F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4D63AE7-C54B-4797-B705-67CD2B29D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23573F-573C-4FDC-98B0-4E6290934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495184-3613-4584-AD0A-AA7FD97E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0C152C3-6E1F-4ED1-97EC-9DE466E1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8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2389046-0655-4A2F-BAAD-690F17703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DC2C83C-5975-49FD-8487-F186FA9C3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497952F-0767-4E76-9474-2E407287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E98298A-B5B8-4EB1-B056-85281EBA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77C7F7-BA23-4DD0-B030-60E557B9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2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A4A78A-3D52-41B9-9D01-355B9104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939A356-3206-441C-BF0E-40C6E1C8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FA3629-728D-4C2D-8C4F-198B37E8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730AAF-1726-4D14-ACA7-D7581AB4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54A9F1-53DA-422D-B384-29988CB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7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D9943C-8427-4D0A-8ABB-D70C9E0A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9AA874-71CD-464E-9211-CD37C766F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D0E2FF6-626B-449E-BB15-07F0E66D3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0939D87-A91D-4E77-9BF7-6C0F800F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5BC1C1E-41F8-42A7-9138-76CAF69A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D5BE3F4-D426-4853-8420-F5C31F3A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2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BAA979-1FEC-4BE1-AD04-604AFA82E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0A39C9-CCEB-4C8D-9266-74ED6916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12B9365-E061-4A0E-AF17-4FD271F2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2DAF09C-8F3F-4DF9-A6E7-60E0656A5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8B7FF8A-6688-4AC4-B915-AFC463823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925DC9E-9146-4A1A-9F86-78A80C7B3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FE0BE0A-A4B5-456D-9DD6-9CAB6E17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281B74D-0EEC-4907-B164-8EB12538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504582-94F2-441E-9B2B-F3F0176E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3D039F9-6BC0-4FAC-A456-A2A81E6D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344210B-67C8-4567-B7D9-4BD1F6BD7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B1A9183-84AB-4822-9CE8-7DBE5D61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D25AF77-9E85-4F2E-B448-0A43178D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A0FDC3F-51FC-44E3-A5CE-B4A99CE00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3B7EAB-8B89-4973-9F98-2A73A1F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8AAA61-50DA-402A-B342-84F7E4BC7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0462B5-C231-481D-ACD0-BF2165284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CB3D7D9-2609-439C-A83F-8FE0845CD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BC22D59-F9A7-494D-96FA-E9A80429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29C4845-4DD6-4828-8B38-C7F5B3AB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DAD7DA3-9CBF-40D6-8956-9C36E30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8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EBCB63-6154-4FF0-A517-1A0ABD6C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D350131-391A-49AA-B8DC-D117F0916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08357D1-FB9B-4AF2-A3A3-EBA7D7213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715C16-C8FA-4CC7-AB44-98F8BDE0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AECF22C-3B14-4840-9097-237213F1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2A6564-3762-49E9-B677-ABA7C99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6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2E2968C-AF4B-4BC1-AB21-96586DDE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ED1B0D-F844-429A-81DA-FDBC62B76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FD1BE3-595F-438F-AA4B-6A7F8B43D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51DD7F-7903-45E8-83D7-B326DFFDD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A01E94-4F44-4A7E-AEA1-1D300F8EE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76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257650" y="2613891"/>
            <a:ext cx="4248018" cy="32696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altLang="ko-KR" sz="2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차시 </a:t>
            </a:r>
            <a:endParaRPr lang="en-US" altLang="ko-KR" sz="4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ct val="250000"/>
              </a:lnSpc>
            </a:pP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(68~70</a:t>
            </a:r>
            <a:r>
              <a:rPr lang="ko-KR" altLang="en-US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쪽</a:t>
            </a:r>
            <a:r>
              <a:rPr lang="en-US" altLang="ko-KR" sz="4000" dirty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40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en-US" altLang="ko-KR" sz="4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</a:t>
            </a:r>
          </a:p>
          <a:p>
            <a:pPr algn="ctr"/>
            <a:endParaRPr lang="en-US" altLang="ko-KR" sz="3200" dirty="0">
              <a:solidFill>
                <a:srgbClr val="0070C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3D4BDE58-936B-4009-A007-D8C7A2FD3C0D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1111827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b="1" dirty="0">
                <a:solidFill>
                  <a:schemeClr val="tx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English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Grade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3               Lesson 6 What</a:t>
            </a:r>
            <a:r>
              <a:rPr lang="ko-KR" altLang="en-US" sz="3600" b="1" dirty="0">
                <a:solidFill>
                  <a:schemeClr val="bg1"/>
                </a:solidFill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</a:rPr>
              <a:t>Color Is It?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165C52D-4F15-4F2D-BF20-2E1F3970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78" y="1732845"/>
            <a:ext cx="4176122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79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12192000" cy="861134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Work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26EB2-A37D-4254-9AC3-1FDCA4BE0C70}"/>
              </a:ext>
            </a:extLst>
          </p:cNvPr>
          <p:cNvSpPr txBox="1"/>
          <p:nvPr/>
        </p:nvSpPr>
        <p:spPr>
          <a:xfrm>
            <a:off x="834501" y="1589103"/>
            <a:ext cx="3817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몬드리안</a:t>
            </a:r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따라잡기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8D31F-D692-4609-B3B3-06C38D5783A5}"/>
              </a:ext>
            </a:extLst>
          </p:cNvPr>
          <p:cNvSpPr txBox="1"/>
          <p:nvPr/>
        </p:nvSpPr>
        <p:spPr>
          <a:xfrm>
            <a:off x="834501" y="2416205"/>
            <a:ext cx="1032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1"/>
                </a:solidFill>
              </a:rPr>
              <a:t>Step 5  </a:t>
            </a:r>
            <a:r>
              <a:rPr lang="ko-KR" altLang="en-US" sz="3200" dirty="0">
                <a:solidFill>
                  <a:schemeClr val="accent1"/>
                </a:solidFill>
              </a:rPr>
              <a:t>자기 평가해보기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747FE91-A025-458B-B38C-38C37CF1A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769" y="3728948"/>
            <a:ext cx="7102135" cy="1979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25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3453414" cy="861134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Culture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L6_culture">
            <a:hlinkClick r:id="" action="ppaction://media"/>
            <a:extLst>
              <a:ext uri="{FF2B5EF4-FFF2-40B4-BE49-F238E27FC236}">
                <a16:creationId xmlns:a16="http://schemas.microsoft.com/office/drawing/2014/main" id="{A4ED7619-96C0-4E20-9817-2FC07F89E5C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3778" y="1624613"/>
            <a:ext cx="6644443" cy="3737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23542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025237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My Work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CCE19AD-B44B-4A1A-B44E-520D82880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413"/>
          <a:stretch/>
        </p:blipFill>
        <p:spPr>
          <a:xfrm>
            <a:off x="1690255" y="1354295"/>
            <a:ext cx="8303490" cy="5249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8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235569" cy="81280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My Work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18E7ED5-2213-48FC-8350-8A9B08E3F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348" y="1686757"/>
            <a:ext cx="7227104" cy="421199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DA0BC0F-DA46-4AB3-887A-2D675D099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62" y="2711434"/>
            <a:ext cx="2096545" cy="1851690"/>
          </a:xfrm>
          <a:prstGeom prst="rect">
            <a:avLst/>
          </a:prstGeom>
        </p:spPr>
      </p:pic>
      <p:pic>
        <p:nvPicPr>
          <p:cNvPr id="4" name="3-6-4progress check">
            <a:hlinkClick r:id="" action="ppaction://media"/>
            <a:extLst>
              <a:ext uri="{FF2B5EF4-FFF2-40B4-BE49-F238E27FC236}">
                <a16:creationId xmlns:a16="http://schemas.microsoft.com/office/drawing/2014/main" id="{2C629054-3AE5-4175-BC81-D8CD47320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9418" y="498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2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235569" cy="81280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My Work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8DD53A1-DCD4-4D41-916B-62B94EBC4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066" y="1510807"/>
            <a:ext cx="7755523" cy="4055492"/>
          </a:xfrm>
          <a:prstGeom prst="rect">
            <a:avLst/>
          </a:prstGeom>
        </p:spPr>
      </p:pic>
      <p:pic>
        <p:nvPicPr>
          <p:cNvPr id="3" name="3-6-4my work1_01">
            <a:hlinkClick r:id="" action="ppaction://media"/>
            <a:extLst>
              <a:ext uri="{FF2B5EF4-FFF2-40B4-BE49-F238E27FC236}">
                <a16:creationId xmlns:a16="http://schemas.microsoft.com/office/drawing/2014/main" id="{26FBDE57-882A-4E94-9C73-FBC6F0EE9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9927" y="2736273"/>
            <a:ext cx="561109" cy="561109"/>
          </a:xfrm>
          <a:prstGeom prst="rect">
            <a:avLst/>
          </a:prstGeom>
        </p:spPr>
      </p:pic>
      <p:pic>
        <p:nvPicPr>
          <p:cNvPr id="4" name="3-6-4my work1_02">
            <a:hlinkClick r:id="" action="ppaction://media"/>
            <a:extLst>
              <a:ext uri="{FF2B5EF4-FFF2-40B4-BE49-F238E27FC236}">
                <a16:creationId xmlns:a16="http://schemas.microsoft.com/office/drawing/2014/main" id="{198781EB-6472-48A8-970D-73F24EE925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9926" y="4522848"/>
            <a:ext cx="561109" cy="5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13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235569" cy="81280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My Work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6FDDAAA-556A-44DF-9E1E-0FB7B8F78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490" y="1487054"/>
            <a:ext cx="7269019" cy="4673600"/>
          </a:xfrm>
          <a:prstGeom prst="rect">
            <a:avLst/>
          </a:prstGeom>
        </p:spPr>
      </p:pic>
      <p:pic>
        <p:nvPicPr>
          <p:cNvPr id="7" name="3-6-4my work1_01">
            <a:hlinkClick r:id="" action="ppaction://media"/>
            <a:extLst>
              <a:ext uri="{FF2B5EF4-FFF2-40B4-BE49-F238E27FC236}">
                <a16:creationId xmlns:a16="http://schemas.microsoft.com/office/drawing/2014/main" id="{9D415509-0358-442E-AEED-6074CDCB7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830" y="2416677"/>
            <a:ext cx="561109" cy="561109"/>
          </a:xfrm>
          <a:prstGeom prst="rect">
            <a:avLst/>
          </a:prstGeom>
        </p:spPr>
      </p:pic>
      <p:pic>
        <p:nvPicPr>
          <p:cNvPr id="8" name="3-6-4my work1_02">
            <a:hlinkClick r:id="" action="ppaction://media"/>
            <a:extLst>
              <a:ext uri="{FF2B5EF4-FFF2-40B4-BE49-F238E27FC236}">
                <a16:creationId xmlns:a16="http://schemas.microsoft.com/office/drawing/2014/main" id="{3783697A-17D9-4099-BCE1-EC8844882B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7865" y="4581663"/>
            <a:ext cx="561109" cy="56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731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235569" cy="81280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My Work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49045A7-80F1-43EA-A8FC-68C8A85A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357" y="1407196"/>
            <a:ext cx="8325286" cy="443431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C75F9FB-D15E-4589-A5D7-E723A461C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183" y="4962617"/>
            <a:ext cx="1442617" cy="87888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E631349-728F-47D7-BA33-854EFD687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007" y="5009853"/>
            <a:ext cx="1787319" cy="88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8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0" y="0"/>
            <a:ext cx="3235569" cy="81280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My Work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CFADBA2-F8B2-4B83-8747-920E35575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167" y="1573810"/>
            <a:ext cx="9453268" cy="4168316"/>
          </a:xfrm>
          <a:prstGeom prst="rect">
            <a:avLst/>
          </a:prstGeom>
        </p:spPr>
      </p:pic>
      <p:pic>
        <p:nvPicPr>
          <p:cNvPr id="3" name="3-6-4my work3_01">
            <a:hlinkClick r:id="" action="ppaction://media"/>
            <a:extLst>
              <a:ext uri="{FF2B5EF4-FFF2-40B4-BE49-F238E27FC236}">
                <a16:creationId xmlns:a16="http://schemas.microsoft.com/office/drawing/2014/main" id="{43127F57-5D8C-4B88-8016-53489393C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6109" y="5132526"/>
            <a:ext cx="609600" cy="609600"/>
          </a:xfrm>
          <a:prstGeom prst="rect">
            <a:avLst/>
          </a:prstGeom>
        </p:spPr>
      </p:pic>
      <p:pic>
        <p:nvPicPr>
          <p:cNvPr id="4" name="3-6-4my work3_02">
            <a:hlinkClick r:id="" action="ppaction://media"/>
            <a:extLst>
              <a:ext uri="{FF2B5EF4-FFF2-40B4-BE49-F238E27FC236}">
                <a16:creationId xmlns:a16="http://schemas.microsoft.com/office/drawing/2014/main" id="{B01F007A-9B3C-452A-A77C-F33775446D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3673" y="5132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516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38739"/>
            <a:ext cx="18564806" cy="128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504826" y="73519"/>
            <a:ext cx="23257658" cy="127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AAC963-F054-4FC8-A5C4-99BE4E812B7B}"/>
              </a:ext>
            </a:extLst>
          </p:cNvPr>
          <p:cNvSpPr txBox="1"/>
          <p:nvPr/>
        </p:nvSpPr>
        <p:spPr>
          <a:xfrm>
            <a:off x="7796981" y="1179871"/>
            <a:ext cx="1445342" cy="69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D91AB2-9F66-4ED4-99E1-2CC44E068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48" y="738739"/>
            <a:ext cx="64907969" cy="340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A8B504C6-4FCA-4A0F-83C8-8D4E9E4BB1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235569" cy="812800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3600" b="1" dirty="0">
                <a:solidFill>
                  <a:schemeClr val="bg1"/>
                </a:solidFill>
              </a:rPr>
              <a:t>My Work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9737649-9595-471E-B76C-7CCBE675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84" y="1379273"/>
            <a:ext cx="7632502" cy="404259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B375560-D869-48F8-A51A-0875DE88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24" y="2576311"/>
            <a:ext cx="2663714" cy="10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1" y="1"/>
            <a:ext cx="5317724" cy="852256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 - 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6" name="65p_song_자막없음">
            <a:hlinkClick r:id="" action="ppaction://media"/>
            <a:extLst>
              <a:ext uri="{FF2B5EF4-FFF2-40B4-BE49-F238E27FC236}">
                <a16:creationId xmlns:a16="http://schemas.microsoft.com/office/drawing/2014/main" id="{C4C4D7F5-EF58-4493-8222-05FB3686155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8863" y="2087290"/>
            <a:ext cx="6626432" cy="3387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2184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5A2DA72D-04D9-4040-BB8C-8EFA995E0B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9288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Let’s</a:t>
            </a:r>
            <a:r>
              <a:rPr lang="ko-KR" altLang="en-US" b="1" dirty="0">
                <a:solidFill>
                  <a:schemeClr val="bg1"/>
                </a:solidFill>
              </a:rPr>
              <a:t> </a:t>
            </a:r>
            <a:r>
              <a:rPr lang="en-US" altLang="ko-KR" b="1" dirty="0">
                <a:solidFill>
                  <a:schemeClr val="bg1"/>
                </a:solidFill>
              </a:rPr>
              <a:t>Review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9D1B060-CCDB-41C6-BF17-35BC06B3B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68" y="1949595"/>
            <a:ext cx="10333608" cy="42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7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6658B44D-4EB9-4633-A174-37C4317858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2256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Now I Can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203E44D-DAD6-4112-9090-35AF8EBA3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45" y="1879959"/>
            <a:ext cx="10778838" cy="30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51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6658B44D-4EB9-4633-A174-37C4317858C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52256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Homework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2" name="364 homework">
            <a:hlinkClick r:id="" action="ppaction://media"/>
            <a:extLst>
              <a:ext uri="{FF2B5EF4-FFF2-40B4-BE49-F238E27FC236}">
                <a16:creationId xmlns:a16="http://schemas.microsoft.com/office/drawing/2014/main" id="{9DC48833-972F-48D3-9A84-AC6E334B88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755" y="2025588"/>
            <a:ext cx="6843389" cy="36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467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867025" cy="754602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>
                <a:solidFill>
                  <a:schemeClr val="bg1"/>
                </a:solidFill>
              </a:rPr>
              <a:t>도전</a:t>
            </a:r>
            <a:r>
              <a:rPr lang="en-US" altLang="ko-KR" sz="4000" b="1">
                <a:solidFill>
                  <a:schemeClr val="bg1"/>
                </a:solidFill>
              </a:rPr>
              <a:t> !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420539" y="4463731"/>
            <a:ext cx="734899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Let’s Practice  </a:t>
            </a:r>
            <a:r>
              <a:rPr lang="ko-KR" altLang="en-US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다시 듣고 따라 말하기 </a:t>
            </a:r>
            <a:endParaRPr lang="en-US" altLang="ko-KR" sz="32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48D96D0-33ED-479C-8824-DDA15011DF53}"/>
              </a:ext>
            </a:extLst>
          </p:cNvPr>
          <p:cNvSpPr/>
          <p:nvPr/>
        </p:nvSpPr>
        <p:spPr>
          <a:xfrm>
            <a:off x="1822880" y="2464870"/>
            <a:ext cx="8342051" cy="2310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40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노래 </a:t>
            </a:r>
            <a:r>
              <a:rPr lang="en-US" altLang="ko-KR" sz="40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3</a:t>
            </a:r>
            <a:r>
              <a:rPr lang="ko-KR" altLang="en-US" sz="40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번 부르기 </a:t>
            </a:r>
            <a:endParaRPr lang="en-US" altLang="ko-KR" sz="4000" b="1" kern="0" spc="-150" dirty="0">
              <a:ln>
                <a:solidFill>
                  <a:srgbClr val="4F81BD">
                    <a:alpha val="0"/>
                  </a:srgbClr>
                </a:solidFill>
              </a:ln>
              <a:latin typeface="맑은 고딕" panose="020B0503020000020004" pitchFamily="50" charset="-127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sz="40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</a:t>
            </a:r>
            <a:r>
              <a:rPr lang="ko-KR" altLang="en-US" sz="40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낱말 </a:t>
            </a:r>
            <a:r>
              <a:rPr lang="en-US" altLang="ko-KR" sz="40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5</a:t>
            </a:r>
            <a:r>
              <a:rPr lang="ko-KR" altLang="en-US" sz="40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번 공책에 읽고 쓰기 </a:t>
            </a:r>
            <a:endParaRPr lang="en-US" altLang="ko-KR" sz="4000" b="1" kern="0" spc="-150" dirty="0">
              <a:ln>
                <a:solidFill>
                  <a:srgbClr val="4F81BD">
                    <a:alpha val="0"/>
                  </a:srgbClr>
                </a:solidFill>
              </a:ln>
              <a:latin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24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맑은 고딕" panose="020B0503020000020004" pitchFamily="50" charset="-127"/>
              </a:rPr>
              <a:t> </a:t>
            </a:r>
            <a:endParaRPr lang="ko-KR" altLang="en-US" sz="40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CC48495-432C-44E4-81E2-D5C8FC283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51" y="4684232"/>
            <a:ext cx="9859751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83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0"/>
            <a:ext cx="2867025" cy="754602"/>
          </a:xfrm>
          <a:prstGeom prst="rect">
            <a:avLst/>
          </a:prstGeo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b="1" dirty="0">
                <a:solidFill>
                  <a:schemeClr val="bg1"/>
                </a:solidFill>
              </a:rPr>
              <a:t>예고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420539" y="4463731"/>
            <a:ext cx="734899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Let’s Practice  </a:t>
            </a:r>
            <a:r>
              <a:rPr lang="ko-KR" altLang="en-US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다시 듣고 따라 말하기 </a:t>
            </a:r>
            <a:endParaRPr lang="en-US" altLang="ko-KR" sz="32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C3BD8-CD8B-4036-AC6D-26D9A82F0C43}"/>
              </a:ext>
            </a:extLst>
          </p:cNvPr>
          <p:cNvSpPr txBox="1"/>
          <p:nvPr/>
        </p:nvSpPr>
        <p:spPr>
          <a:xfrm>
            <a:off x="1538858" y="2918051"/>
            <a:ext cx="8856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schemeClr val="accent1"/>
                </a:solidFill>
              </a:rPr>
              <a:t>멋진 여름 방학 보내세요</a:t>
            </a:r>
            <a:r>
              <a:rPr lang="en-US" altLang="ko-KR" sz="4000" b="1" dirty="0">
                <a:solidFill>
                  <a:schemeClr val="accent1"/>
                </a:solidFill>
              </a:rPr>
              <a:t>~~~</a:t>
            </a:r>
            <a:endParaRPr lang="ko-KR" alt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86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7525FD-A9F5-4F8A-8B59-0470DDCBF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295" y="508001"/>
            <a:ext cx="10915410" cy="6059054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영상에 사용한 교과서의 지문</a:t>
            </a:r>
            <a:r>
              <a:rPr lang="en-US" altLang="ko-KR" sz="4000" dirty="0"/>
              <a:t>, </a:t>
            </a:r>
            <a:r>
              <a:rPr lang="ko-KR" altLang="en-US" sz="4000" dirty="0"/>
              <a:t>삽화</a:t>
            </a:r>
            <a:r>
              <a:rPr lang="en-US" altLang="ko-KR" sz="4000" dirty="0"/>
              <a:t>, </a:t>
            </a:r>
            <a:r>
              <a:rPr lang="ko-KR" altLang="en-US" sz="4000" dirty="0"/>
              <a:t>음원</a:t>
            </a:r>
            <a:r>
              <a:rPr lang="en-US" altLang="ko-KR" sz="4000" dirty="0"/>
              <a:t>,</a:t>
            </a:r>
            <a:r>
              <a:rPr lang="ko-KR" altLang="en-US" sz="4000" dirty="0"/>
              <a:t> 영상 등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모든 교과서 자료는 </a:t>
            </a:r>
            <a:r>
              <a:rPr lang="en-US" altLang="ko-KR" sz="4000" dirty="0"/>
              <a:t>(</a:t>
            </a:r>
            <a:r>
              <a:rPr lang="ko-KR" altLang="en-US" sz="4000" dirty="0"/>
              <a:t>주</a:t>
            </a:r>
            <a:r>
              <a:rPr lang="en-US" altLang="ko-KR" sz="4000" dirty="0"/>
              <a:t>)</a:t>
            </a:r>
            <a:r>
              <a:rPr lang="ko-KR" altLang="en-US" sz="4000" dirty="0"/>
              <a:t>천재교육에 저작재산권이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영상의 저작재산권은 제작자에게 있습니다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영상은 각 초등학교에서 수업에 사용할 수 있습니다</a:t>
            </a:r>
            <a:r>
              <a:rPr lang="en-US" altLang="ko-KR" sz="4000" dirty="0"/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이 외의 방법과 목적으로 이 영상을 사용하거나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저장 장치에 저장하거나</a:t>
            </a:r>
            <a:r>
              <a:rPr lang="en-US" altLang="ko-KR" sz="4000" dirty="0"/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일부 또는 전부를 다른 자료에 사용하는 것은 </a:t>
            </a:r>
            <a:endParaRPr lang="en-US" altLang="ko-KR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/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255542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1" y="1"/>
            <a:ext cx="5317724" cy="852256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 - 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6" name="65p_song_자막없음">
            <a:hlinkClick r:id="" action="ppaction://media"/>
            <a:extLst>
              <a:ext uri="{FF2B5EF4-FFF2-40B4-BE49-F238E27FC236}">
                <a16:creationId xmlns:a16="http://schemas.microsoft.com/office/drawing/2014/main" id="{E7210596-0659-4D7F-A937-64DEF88020B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6572" y="2105763"/>
            <a:ext cx="6626432" cy="33872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69529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1827"/>
          </a:xfrm>
          <a:solidFill>
            <a:srgbClr val="EEB5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Learning Point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80386" y="-475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395215" y="5632133"/>
            <a:ext cx="852793" cy="83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latinLnBrk="1" hangingPunct="1">
              <a:spcBef>
                <a:spcPct val="50000"/>
              </a:spcBef>
              <a:defRPr/>
            </a:pPr>
            <a:endParaRPr lang="en-US" altLang="ko-KR" sz="48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58C213-86AF-4D7B-95DF-A8C7AD42B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582" y="2889947"/>
            <a:ext cx="9753163" cy="1045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24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D047711-A7D0-4C0B-B287-EAA5B3B13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91" y="1244605"/>
            <a:ext cx="11100217" cy="5758979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12192000" cy="985962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800" b="1" dirty="0">
                <a:solidFill>
                  <a:schemeClr val="bg1"/>
                </a:solidFill>
              </a:rPr>
              <a:t>공부할</a:t>
            </a:r>
            <a:r>
              <a:rPr lang="ko-KR" altLang="en-US" sz="5400" b="1" dirty="0">
                <a:solidFill>
                  <a:schemeClr val="bg1"/>
                </a:solidFill>
              </a:rPr>
              <a:t> 순서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EBFA804-198B-42EE-A86C-300927C46F85}"/>
              </a:ext>
            </a:extLst>
          </p:cNvPr>
          <p:cNvSpPr/>
          <p:nvPr/>
        </p:nvSpPr>
        <p:spPr>
          <a:xfrm>
            <a:off x="3205594" y="1379580"/>
            <a:ext cx="2067741" cy="4980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7D46012-06E5-4AB4-A8F0-D42693E46E70}"/>
              </a:ext>
            </a:extLst>
          </p:cNvPr>
          <p:cNvSpPr/>
          <p:nvPr/>
        </p:nvSpPr>
        <p:spPr>
          <a:xfrm>
            <a:off x="6821684" y="4124094"/>
            <a:ext cx="724335" cy="4233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297A62B-AE50-4B8E-8D91-2E8FEA15B488}"/>
              </a:ext>
            </a:extLst>
          </p:cNvPr>
          <p:cNvSpPr/>
          <p:nvPr/>
        </p:nvSpPr>
        <p:spPr>
          <a:xfrm>
            <a:off x="1662883" y="1975851"/>
            <a:ext cx="2438600" cy="5403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840CE45-3438-4949-9369-3EB4D575695B}"/>
              </a:ext>
            </a:extLst>
          </p:cNvPr>
          <p:cNvSpPr/>
          <p:nvPr/>
        </p:nvSpPr>
        <p:spPr>
          <a:xfrm>
            <a:off x="1662883" y="2663640"/>
            <a:ext cx="560592" cy="3015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F812B6C-A798-434B-A648-E217ED76554B}"/>
              </a:ext>
            </a:extLst>
          </p:cNvPr>
          <p:cNvSpPr/>
          <p:nvPr/>
        </p:nvSpPr>
        <p:spPr>
          <a:xfrm>
            <a:off x="6821684" y="1885796"/>
            <a:ext cx="560592" cy="360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450A759-7000-40FE-8CE7-EC2A0C8CC10B}"/>
              </a:ext>
            </a:extLst>
          </p:cNvPr>
          <p:cNvSpPr/>
          <p:nvPr/>
        </p:nvSpPr>
        <p:spPr>
          <a:xfrm>
            <a:off x="8048686" y="5894255"/>
            <a:ext cx="3392569" cy="9637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CE56AE5-BEFA-48C6-9F80-35217CFEA672}"/>
              </a:ext>
            </a:extLst>
          </p:cNvPr>
          <p:cNvSpPr/>
          <p:nvPr/>
        </p:nvSpPr>
        <p:spPr>
          <a:xfrm>
            <a:off x="1054316" y="5534036"/>
            <a:ext cx="1169159" cy="10443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C376EAE-DBB9-4096-AEA5-D247A0561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524" y="1131548"/>
            <a:ext cx="4966950" cy="5872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8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12192000" cy="861134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Work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26EB2-A37D-4254-9AC3-1FDCA4BE0C70}"/>
              </a:ext>
            </a:extLst>
          </p:cNvPr>
          <p:cNvSpPr txBox="1"/>
          <p:nvPr/>
        </p:nvSpPr>
        <p:spPr>
          <a:xfrm>
            <a:off x="834501" y="1589103"/>
            <a:ext cx="3817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몬드리안</a:t>
            </a:r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따라잡기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8D31F-D692-4609-B3B3-06C38D5783A5}"/>
              </a:ext>
            </a:extLst>
          </p:cNvPr>
          <p:cNvSpPr txBox="1"/>
          <p:nvPr/>
        </p:nvSpPr>
        <p:spPr>
          <a:xfrm>
            <a:off x="834501" y="2416205"/>
            <a:ext cx="1003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1"/>
                </a:solidFill>
              </a:rPr>
              <a:t>Step 1  </a:t>
            </a:r>
            <a:r>
              <a:rPr lang="ko-KR" altLang="en-US" sz="3200" dirty="0" err="1">
                <a:solidFill>
                  <a:schemeClr val="accent1"/>
                </a:solidFill>
              </a:rPr>
              <a:t>몬드리안의</a:t>
            </a:r>
            <a:r>
              <a:rPr lang="ko-KR" altLang="en-US" sz="3200" dirty="0">
                <a:solidFill>
                  <a:schemeClr val="accent1"/>
                </a:solidFill>
              </a:rPr>
              <a:t> 그림을 보며 색깔을 묻고 답하기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DAFEED3-95B8-4793-A582-DEA6AD0F8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48" y="3063722"/>
            <a:ext cx="7075503" cy="3647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39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12192000" cy="861134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Work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26EB2-A37D-4254-9AC3-1FDCA4BE0C70}"/>
              </a:ext>
            </a:extLst>
          </p:cNvPr>
          <p:cNvSpPr txBox="1"/>
          <p:nvPr/>
        </p:nvSpPr>
        <p:spPr>
          <a:xfrm>
            <a:off x="834501" y="1589103"/>
            <a:ext cx="3817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몬드리안</a:t>
            </a:r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따라잡기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8D31F-D692-4609-B3B3-06C38D5783A5}"/>
              </a:ext>
            </a:extLst>
          </p:cNvPr>
          <p:cNvSpPr txBox="1"/>
          <p:nvPr/>
        </p:nvSpPr>
        <p:spPr>
          <a:xfrm>
            <a:off x="834501" y="2416205"/>
            <a:ext cx="1003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1"/>
                </a:solidFill>
              </a:rPr>
              <a:t>Step 2  </a:t>
            </a:r>
            <a:r>
              <a:rPr lang="ko-KR" altLang="en-US" sz="3200" dirty="0">
                <a:solidFill>
                  <a:schemeClr val="accent1"/>
                </a:solidFill>
              </a:rPr>
              <a:t>빈 칸에 원하는 색을 칠하고 해당 낱말 쓰기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B386DE-78F9-44F5-BA7A-13C908C3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64" y="3124939"/>
            <a:ext cx="8488218" cy="317589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BE366A1-D859-4F2B-B86D-D9B65B15A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549" y="5384800"/>
            <a:ext cx="2386342" cy="59159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63FBB22-54FE-43FF-A9C8-7DB719789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035" y="5106447"/>
            <a:ext cx="2237173" cy="692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8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12192000" cy="861134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Work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26EB2-A37D-4254-9AC3-1FDCA4BE0C70}"/>
              </a:ext>
            </a:extLst>
          </p:cNvPr>
          <p:cNvSpPr txBox="1"/>
          <p:nvPr/>
        </p:nvSpPr>
        <p:spPr>
          <a:xfrm>
            <a:off x="834501" y="1589103"/>
            <a:ext cx="3817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몬드리안</a:t>
            </a:r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따라잡기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8D31F-D692-4609-B3B3-06C38D5783A5}"/>
              </a:ext>
            </a:extLst>
          </p:cNvPr>
          <p:cNvSpPr txBox="1"/>
          <p:nvPr/>
        </p:nvSpPr>
        <p:spPr>
          <a:xfrm>
            <a:off x="834501" y="2416205"/>
            <a:ext cx="1032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1"/>
                </a:solidFill>
              </a:rPr>
              <a:t>Step 3  </a:t>
            </a:r>
            <a:r>
              <a:rPr lang="ko-KR" altLang="en-US" sz="3200" dirty="0" err="1">
                <a:solidFill>
                  <a:schemeClr val="accent1"/>
                </a:solidFill>
              </a:rPr>
              <a:t>몬드리안</a:t>
            </a:r>
            <a:r>
              <a:rPr lang="ko-KR" altLang="en-US" sz="3200" dirty="0">
                <a:solidFill>
                  <a:schemeClr val="accent1"/>
                </a:solidFill>
              </a:rPr>
              <a:t> 처럼 직선과 색깔만으로 그림 그리기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C1BD5D9-F889-463B-A9EA-435579C979C1}"/>
              </a:ext>
            </a:extLst>
          </p:cNvPr>
          <p:cNvSpPr/>
          <p:nvPr/>
        </p:nvSpPr>
        <p:spPr>
          <a:xfrm>
            <a:off x="2698812" y="3429000"/>
            <a:ext cx="6702640" cy="295404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65p_song_자막없음">
            <a:hlinkClick r:id="" action="ppaction://media"/>
            <a:extLst>
              <a:ext uri="{FF2B5EF4-FFF2-40B4-BE49-F238E27FC236}">
                <a16:creationId xmlns:a16="http://schemas.microsoft.com/office/drawing/2014/main" id="{177411E1-B3C2-4222-B42A-5F819C14B9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5955" y="880646"/>
            <a:ext cx="2276045" cy="1163446"/>
          </a:xfrm>
          <a:prstGeom prst="rect">
            <a:avLst/>
          </a:prstGeom>
        </p:spPr>
      </p:pic>
      <p:graphicFrame>
        <p:nvGraphicFramePr>
          <p:cNvPr id="5" name="표 7">
            <a:extLst>
              <a:ext uri="{FF2B5EF4-FFF2-40B4-BE49-F238E27FC236}">
                <a16:creationId xmlns:a16="http://schemas.microsoft.com/office/drawing/2014/main" id="{6CE5DBF5-401B-4B1C-81F1-50674123F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337141"/>
              </p:ext>
            </p:extLst>
          </p:nvPr>
        </p:nvGraphicFramePr>
        <p:xfrm>
          <a:off x="2698812" y="3443529"/>
          <a:ext cx="6702640" cy="293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28">
                  <a:extLst>
                    <a:ext uri="{9D8B030D-6E8A-4147-A177-3AD203B41FA5}">
                      <a16:colId xmlns:a16="http://schemas.microsoft.com/office/drawing/2014/main" val="941573148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89837294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7416056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028099924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14291972"/>
                    </a:ext>
                  </a:extLst>
                </a:gridCol>
              </a:tblGrid>
              <a:tr h="979838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379404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681839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584583"/>
                  </a:ext>
                </a:extLst>
              </a:tr>
            </a:tbl>
          </a:graphicData>
        </a:graphic>
      </p:graphicFrame>
      <p:graphicFrame>
        <p:nvGraphicFramePr>
          <p:cNvPr id="9" name="표 7">
            <a:extLst>
              <a:ext uri="{FF2B5EF4-FFF2-40B4-BE49-F238E27FC236}">
                <a16:creationId xmlns:a16="http://schemas.microsoft.com/office/drawing/2014/main" id="{BD927CA9-D5DB-4D5F-ADE0-93BB90E22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153073"/>
              </p:ext>
            </p:extLst>
          </p:nvPr>
        </p:nvGraphicFramePr>
        <p:xfrm>
          <a:off x="2698812" y="3458058"/>
          <a:ext cx="6702640" cy="293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28">
                  <a:extLst>
                    <a:ext uri="{9D8B030D-6E8A-4147-A177-3AD203B41FA5}">
                      <a16:colId xmlns:a16="http://schemas.microsoft.com/office/drawing/2014/main" val="941573148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89837294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7416056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028099924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14291972"/>
                    </a:ext>
                  </a:extLst>
                </a:gridCol>
              </a:tblGrid>
              <a:tr h="979838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379404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681839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584583"/>
                  </a:ext>
                </a:extLst>
              </a:tr>
            </a:tbl>
          </a:graphicData>
        </a:graphic>
      </p:graphicFrame>
      <p:graphicFrame>
        <p:nvGraphicFramePr>
          <p:cNvPr id="10" name="표 7">
            <a:extLst>
              <a:ext uri="{FF2B5EF4-FFF2-40B4-BE49-F238E27FC236}">
                <a16:creationId xmlns:a16="http://schemas.microsoft.com/office/drawing/2014/main" id="{F9EBE52F-5F69-4DA6-B53B-EE0E73068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534451"/>
              </p:ext>
            </p:extLst>
          </p:nvPr>
        </p:nvGraphicFramePr>
        <p:xfrm>
          <a:off x="2698812" y="3450795"/>
          <a:ext cx="6702640" cy="293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28">
                  <a:extLst>
                    <a:ext uri="{9D8B030D-6E8A-4147-A177-3AD203B41FA5}">
                      <a16:colId xmlns:a16="http://schemas.microsoft.com/office/drawing/2014/main" val="941573148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89837294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7416056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028099924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14291972"/>
                    </a:ext>
                  </a:extLst>
                </a:gridCol>
              </a:tblGrid>
              <a:tr h="979838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379404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681839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584583"/>
                  </a:ext>
                </a:extLst>
              </a:tr>
            </a:tbl>
          </a:graphicData>
        </a:graphic>
      </p:graphicFrame>
      <p:graphicFrame>
        <p:nvGraphicFramePr>
          <p:cNvPr id="11" name="표 7">
            <a:extLst>
              <a:ext uri="{FF2B5EF4-FFF2-40B4-BE49-F238E27FC236}">
                <a16:creationId xmlns:a16="http://schemas.microsoft.com/office/drawing/2014/main" id="{F5747E06-0D38-4A68-9571-70B152EA8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529089"/>
              </p:ext>
            </p:extLst>
          </p:nvPr>
        </p:nvGraphicFramePr>
        <p:xfrm>
          <a:off x="2698812" y="3443527"/>
          <a:ext cx="6702640" cy="293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28">
                  <a:extLst>
                    <a:ext uri="{9D8B030D-6E8A-4147-A177-3AD203B41FA5}">
                      <a16:colId xmlns:a16="http://schemas.microsoft.com/office/drawing/2014/main" val="941573148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89837294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7416056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028099924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14291972"/>
                    </a:ext>
                  </a:extLst>
                </a:gridCol>
              </a:tblGrid>
              <a:tr h="979838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379404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681839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584583"/>
                  </a:ext>
                </a:extLst>
              </a:tr>
            </a:tbl>
          </a:graphicData>
        </a:graphic>
      </p:graphicFrame>
      <p:graphicFrame>
        <p:nvGraphicFramePr>
          <p:cNvPr id="12" name="표 7">
            <a:extLst>
              <a:ext uri="{FF2B5EF4-FFF2-40B4-BE49-F238E27FC236}">
                <a16:creationId xmlns:a16="http://schemas.microsoft.com/office/drawing/2014/main" id="{07DB5E90-A086-4CAC-A34A-A01A428CC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045791"/>
              </p:ext>
            </p:extLst>
          </p:nvPr>
        </p:nvGraphicFramePr>
        <p:xfrm>
          <a:off x="2698812" y="3421736"/>
          <a:ext cx="6702640" cy="293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28">
                  <a:extLst>
                    <a:ext uri="{9D8B030D-6E8A-4147-A177-3AD203B41FA5}">
                      <a16:colId xmlns:a16="http://schemas.microsoft.com/office/drawing/2014/main" val="941573148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89837294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7416056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028099924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14291972"/>
                    </a:ext>
                  </a:extLst>
                </a:gridCol>
              </a:tblGrid>
              <a:tr h="979838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379404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681839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5584583"/>
                  </a:ext>
                </a:extLst>
              </a:tr>
            </a:tbl>
          </a:graphicData>
        </a:graphic>
      </p:graphicFrame>
      <p:graphicFrame>
        <p:nvGraphicFramePr>
          <p:cNvPr id="13" name="표 7">
            <a:extLst>
              <a:ext uri="{FF2B5EF4-FFF2-40B4-BE49-F238E27FC236}">
                <a16:creationId xmlns:a16="http://schemas.microsoft.com/office/drawing/2014/main" id="{D1E02F54-5AEA-489C-AE1C-19502C40F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075753"/>
              </p:ext>
            </p:extLst>
          </p:nvPr>
        </p:nvGraphicFramePr>
        <p:xfrm>
          <a:off x="2698812" y="3421736"/>
          <a:ext cx="6702640" cy="2939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28">
                  <a:extLst>
                    <a:ext uri="{9D8B030D-6E8A-4147-A177-3AD203B41FA5}">
                      <a16:colId xmlns:a16="http://schemas.microsoft.com/office/drawing/2014/main" val="941573148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89837294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74160561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028099924"/>
                    </a:ext>
                  </a:extLst>
                </a:gridCol>
                <a:gridCol w="1340528">
                  <a:extLst>
                    <a:ext uri="{9D8B030D-6E8A-4147-A177-3AD203B41FA5}">
                      <a16:colId xmlns:a16="http://schemas.microsoft.com/office/drawing/2014/main" val="1614291972"/>
                    </a:ext>
                  </a:extLst>
                </a:gridCol>
              </a:tblGrid>
              <a:tr h="979838"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379404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2681839"/>
                  </a:ext>
                </a:extLst>
              </a:tr>
              <a:tr h="97983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58458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808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0" y="1"/>
            <a:ext cx="12192000" cy="861134"/>
          </a:xfrm>
          <a:prstGeom prst="rect">
            <a:avLst/>
          </a:prstGeom>
          <a:solidFill>
            <a:srgbClr val="EEB500"/>
          </a:solidFill>
          <a:ln w="12700" cap="flat" cmpd="sng" algn="ctr">
            <a:solidFill>
              <a:srgbClr val="80008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Work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Together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326EB2-A37D-4254-9AC3-1FDCA4BE0C70}"/>
              </a:ext>
            </a:extLst>
          </p:cNvPr>
          <p:cNvSpPr txBox="1"/>
          <p:nvPr/>
        </p:nvSpPr>
        <p:spPr>
          <a:xfrm>
            <a:off x="834501" y="1589103"/>
            <a:ext cx="3817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몬드리안</a:t>
            </a:r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따라잡기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8D31F-D692-4609-B3B3-06C38D5783A5}"/>
              </a:ext>
            </a:extLst>
          </p:cNvPr>
          <p:cNvSpPr txBox="1"/>
          <p:nvPr/>
        </p:nvSpPr>
        <p:spPr>
          <a:xfrm>
            <a:off x="834501" y="2416205"/>
            <a:ext cx="1032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1"/>
                </a:solidFill>
              </a:rPr>
              <a:t>Step 4  </a:t>
            </a:r>
            <a:r>
              <a:rPr lang="ko-KR" altLang="en-US" sz="3200" dirty="0">
                <a:solidFill>
                  <a:schemeClr val="accent1"/>
                </a:solidFill>
              </a:rPr>
              <a:t>자신의 그림 속 색깔을 가족에게 소개하기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10808CB0-4F07-4274-8BAF-8A918C40E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734823"/>
              </p:ext>
            </p:extLst>
          </p:nvPr>
        </p:nvGraphicFramePr>
        <p:xfrm>
          <a:off x="2456874" y="3243307"/>
          <a:ext cx="6640944" cy="3004961"/>
        </p:xfrm>
        <a:graphic>
          <a:graphicData uri="http://schemas.openxmlformats.org/drawingml/2006/table">
            <a:tbl>
              <a:tblPr/>
              <a:tblGrid>
                <a:gridCol w="2092033">
                  <a:extLst>
                    <a:ext uri="{9D8B030D-6E8A-4147-A177-3AD203B41FA5}">
                      <a16:colId xmlns:a16="http://schemas.microsoft.com/office/drawing/2014/main" val="3607297880"/>
                    </a:ext>
                  </a:extLst>
                </a:gridCol>
                <a:gridCol w="2092233">
                  <a:extLst>
                    <a:ext uri="{9D8B030D-6E8A-4147-A177-3AD203B41FA5}">
                      <a16:colId xmlns:a16="http://schemas.microsoft.com/office/drawing/2014/main" val="2609955754"/>
                    </a:ext>
                  </a:extLst>
                </a:gridCol>
                <a:gridCol w="364445">
                  <a:extLst>
                    <a:ext uri="{9D8B030D-6E8A-4147-A177-3AD203B41FA5}">
                      <a16:colId xmlns:a16="http://schemas.microsoft.com/office/drawing/2014/main" val="582371391"/>
                    </a:ext>
                  </a:extLst>
                </a:gridCol>
                <a:gridCol w="2092233">
                  <a:extLst>
                    <a:ext uri="{9D8B030D-6E8A-4147-A177-3AD203B41FA5}">
                      <a16:colId xmlns:a16="http://schemas.microsoft.com/office/drawing/2014/main" val="1081410162"/>
                    </a:ext>
                  </a:extLst>
                </a:gridCol>
              </a:tblGrid>
              <a:tr h="1095720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67921"/>
                  </a:ext>
                </a:extLst>
              </a:tr>
              <a:tr h="1002586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43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283144"/>
                  </a:ext>
                </a:extLst>
              </a:tr>
              <a:tr h="906655">
                <a:tc gridSpan="3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함초롬바탕" panose="02030604000101010101" pitchFamily="18" charset="-127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2609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32279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4|7.6|5.7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205</Words>
  <Application>Microsoft Office PowerPoint</Application>
  <PresentationFormat>와이드스크린</PresentationFormat>
  <Paragraphs>60</Paragraphs>
  <Slides>24</Slides>
  <Notes>10</Notes>
  <HiddenSlides>0</HiddenSlides>
  <MMClips>12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1" baseType="lpstr">
      <vt:lpstr>Arial Unicode MS</vt:lpstr>
      <vt:lpstr>HY견고딕</vt:lpstr>
      <vt:lpstr>HY헤드라인M</vt:lpstr>
      <vt:lpstr>맑은 고딕</vt:lpstr>
      <vt:lpstr>함초롬바탕</vt:lpstr>
      <vt:lpstr>Arial</vt:lpstr>
      <vt:lpstr>Office 테마</vt:lpstr>
      <vt:lpstr>PowerPoint 프레젠테이션</vt:lpstr>
      <vt:lpstr>PowerPoint 프레젠테이션</vt:lpstr>
      <vt:lpstr>PowerPoint 프레젠테이션</vt:lpstr>
      <vt:lpstr>Learning Point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My Work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hagjun</dc:creator>
  <cp:lastModifiedBy>박수경</cp:lastModifiedBy>
  <cp:revision>26</cp:revision>
  <dcterms:created xsi:type="dcterms:W3CDTF">2020-05-02T01:06:53Z</dcterms:created>
  <dcterms:modified xsi:type="dcterms:W3CDTF">2020-07-10T04:40:02Z</dcterms:modified>
</cp:coreProperties>
</file>