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5" r:id="rId2"/>
    <p:sldId id="259" r:id="rId3"/>
    <p:sldId id="258" r:id="rId4"/>
    <p:sldId id="263" r:id="rId5"/>
    <p:sldId id="286" r:id="rId6"/>
    <p:sldId id="264" r:id="rId7"/>
    <p:sldId id="265" r:id="rId8"/>
    <p:sldId id="280" r:id="rId9"/>
    <p:sldId id="266" r:id="rId10"/>
    <p:sldId id="281" r:id="rId11"/>
    <p:sldId id="282" r:id="rId12"/>
    <p:sldId id="272" r:id="rId13"/>
    <p:sldId id="283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8.png"/><Relationship Id="rId5" Type="http://schemas.openxmlformats.org/officeDocument/2006/relationships/audio" Target="../media/media3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p3"/><Relationship Id="rId10" Type="http://schemas.openxmlformats.org/officeDocument/2006/relationships/image" Target="../media/image2.png"/><Relationship Id="rId4" Type="http://schemas.microsoft.com/office/2007/relationships/media" Target="../media/media7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BA2F4-F04D-43DC-99D9-CAB6DEBE1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20" y="111416"/>
            <a:ext cx="4837603" cy="660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338AD-86E6-4CBE-93D6-B92B03A259E5}"/>
              </a:ext>
            </a:extLst>
          </p:cNvPr>
          <p:cNvSpPr txBox="1"/>
          <p:nvPr/>
        </p:nvSpPr>
        <p:spPr>
          <a:xfrm>
            <a:off x="6209203" y="1681867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1.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My</a:t>
            </a:r>
            <a:r>
              <a:rPr lang="ko-KR" altLang="en-US" sz="3600" dirty="0"/>
              <a:t> </a:t>
            </a:r>
            <a:r>
              <a:rPr lang="en-US" altLang="ko-KR" sz="3600" dirty="0"/>
              <a:t>Name Is Eric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4</a:t>
            </a:r>
            <a:r>
              <a:rPr lang="ko-KR" altLang="en-US" sz="3600" dirty="0"/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99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13" y="88756"/>
            <a:ext cx="2709141" cy="1495482"/>
          </a:xfrm>
          <a:prstGeom prst="rect">
            <a:avLst/>
          </a:prstGeom>
        </p:spPr>
      </p:pic>
      <p:pic>
        <p:nvPicPr>
          <p:cNvPr id="3" name="마이워크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3726" y="3484831"/>
            <a:ext cx="609600" cy="609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9969" y="2017981"/>
            <a:ext cx="6149487" cy="293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C28D26-1A95-4D55-889F-A31EDC6B91B5}"/>
              </a:ext>
            </a:extLst>
          </p:cNvPr>
          <p:cNvSpPr txBox="1"/>
          <p:nvPr/>
        </p:nvSpPr>
        <p:spPr>
          <a:xfrm>
            <a:off x="3755887" y="2705825"/>
            <a:ext cx="694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V</a:t>
            </a:r>
            <a:r>
              <a:rPr lang="ko-KR" alt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4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3" y="88756"/>
            <a:ext cx="2709141" cy="14954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483" y="1672994"/>
            <a:ext cx="8007980" cy="4404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9039" y="5147433"/>
            <a:ext cx="186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F0000"/>
                </a:solidFill>
              </a:rPr>
              <a:t>father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6456" y="5138641"/>
            <a:ext cx="186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F0000"/>
                </a:solidFill>
              </a:rPr>
              <a:t>mother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8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28255" y="648854"/>
            <a:ext cx="9601200" cy="1485900"/>
          </a:xfrm>
        </p:spPr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이젠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1" y="2518047"/>
            <a:ext cx="10931235" cy="295839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E53E092-B1D2-4D81-BD17-85904C05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641" y="1861703"/>
            <a:ext cx="577215" cy="6121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32E89BB-1030-41A5-9FA6-BEE59FE19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397" y="1861528"/>
            <a:ext cx="630385" cy="61237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D45C5A1-BCBF-4D7F-AA9E-FE4E90E24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647" y="1989845"/>
            <a:ext cx="554465" cy="48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491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319825-FFE9-4958-8DB0-2B4B8E2864D3}"/>
              </a:ext>
            </a:extLst>
          </p:cNvPr>
          <p:cNvSpPr>
            <a:spLocks noGrp="1"/>
          </p:cNvSpPr>
          <p:nvPr/>
        </p:nvSpPr>
        <p:spPr>
          <a:xfrm>
            <a:off x="323625" y="516295"/>
            <a:ext cx="11165113" cy="5910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영상에 사용한 교과서의 지문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삽화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음원</a:t>
            </a:r>
            <a:r>
              <a:rPr lang="en-US" altLang="ko-KR" sz="2800" b="1" dirty="0">
                <a:solidFill>
                  <a:schemeClr val="bg1"/>
                </a:solidFill>
              </a:rPr>
              <a:t>,</a:t>
            </a:r>
            <a:r>
              <a:rPr lang="ko-KR" altLang="en-US" sz="2800" b="1" dirty="0">
                <a:solidFill>
                  <a:schemeClr val="bg1"/>
                </a:solidFill>
              </a:rPr>
              <a:t> 영상 등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모든 교과서 자료는 </a:t>
            </a:r>
            <a:r>
              <a:rPr lang="en-US" altLang="ko-KR" sz="2800" b="1" dirty="0">
                <a:solidFill>
                  <a:schemeClr val="bg1"/>
                </a:solidFill>
              </a:rPr>
              <a:t>(</a:t>
            </a:r>
            <a:r>
              <a:rPr lang="ko-KR" altLang="en-US" sz="2800" b="1" dirty="0">
                <a:solidFill>
                  <a:schemeClr val="bg1"/>
                </a:solidFill>
              </a:rPr>
              <a:t>주</a:t>
            </a:r>
            <a:r>
              <a:rPr lang="en-US" altLang="ko-KR" sz="2800" b="1" dirty="0">
                <a:solidFill>
                  <a:schemeClr val="bg1"/>
                </a:solidFill>
              </a:rPr>
              <a:t>)</a:t>
            </a:r>
            <a:r>
              <a:rPr lang="ko-KR" altLang="en-US" sz="2800" b="1" dirty="0">
                <a:solidFill>
                  <a:schemeClr val="bg1"/>
                </a:solidFill>
              </a:rPr>
              <a:t>천재교육에 저작재산권이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영상의 저작재산권은 제작자에게 있습니다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영상은 각 초등학교에서 수업에 사용할 수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외의 방법과 목적으로 이 영상을 사용하거나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저장 장치에 저장하거나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다른 자료에 사용하는 것은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저작권법에 위배될 수 있음을 알려드립니다</a:t>
            </a:r>
          </a:p>
          <a:p>
            <a:pPr marL="0" indent="0" algn="ctr">
              <a:lnSpc>
                <a:spcPct val="270000"/>
              </a:lnSpc>
              <a:buNone/>
            </a:pP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319825-FFE9-4958-8DB0-2B4B8E2864D3}"/>
              </a:ext>
            </a:extLst>
          </p:cNvPr>
          <p:cNvSpPr>
            <a:spLocks noGrp="1"/>
          </p:cNvSpPr>
          <p:nvPr/>
        </p:nvSpPr>
        <p:spPr>
          <a:xfrm>
            <a:off x="323625" y="516295"/>
            <a:ext cx="11165113" cy="5910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영상에 사용한 교과서의 지문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삽화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음원</a:t>
            </a:r>
            <a:r>
              <a:rPr lang="en-US" altLang="ko-KR" sz="2800" b="1" dirty="0">
                <a:solidFill>
                  <a:schemeClr val="bg1"/>
                </a:solidFill>
              </a:rPr>
              <a:t>,</a:t>
            </a:r>
            <a:r>
              <a:rPr lang="ko-KR" altLang="en-US" sz="2800" b="1" dirty="0">
                <a:solidFill>
                  <a:schemeClr val="bg1"/>
                </a:solidFill>
              </a:rPr>
              <a:t> 영상 등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모든 교과서 자료는 </a:t>
            </a:r>
            <a:r>
              <a:rPr lang="en-US" altLang="ko-KR" sz="2800" b="1" dirty="0">
                <a:solidFill>
                  <a:schemeClr val="bg1"/>
                </a:solidFill>
              </a:rPr>
              <a:t>(</a:t>
            </a:r>
            <a:r>
              <a:rPr lang="ko-KR" altLang="en-US" sz="2800" b="1" dirty="0">
                <a:solidFill>
                  <a:schemeClr val="bg1"/>
                </a:solidFill>
              </a:rPr>
              <a:t>주</a:t>
            </a:r>
            <a:r>
              <a:rPr lang="en-US" altLang="ko-KR" sz="2800" b="1" dirty="0">
                <a:solidFill>
                  <a:schemeClr val="bg1"/>
                </a:solidFill>
              </a:rPr>
              <a:t>)</a:t>
            </a:r>
            <a:r>
              <a:rPr lang="ko-KR" altLang="en-US" sz="2800" b="1" dirty="0">
                <a:solidFill>
                  <a:schemeClr val="bg1"/>
                </a:solidFill>
              </a:rPr>
              <a:t>천재교육에 저작재산권이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영상의 저작재산권은 제작자에게 있습니다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영상은 각 초등학교에서 수업에 사용할 수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외의 방법과 목적으로 이 영상을 사용하거나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저장 장치에 저장하거나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다른 자료에 사용하는 것은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저작권법에 위배될 수 있음을 알려드립니다</a:t>
            </a:r>
          </a:p>
          <a:p>
            <a:pPr marL="0" indent="0" algn="ctr">
              <a:lnSpc>
                <a:spcPct val="270000"/>
              </a:lnSpc>
              <a:buNone/>
            </a:pP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2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40944" y="144957"/>
            <a:ext cx="4874850" cy="723359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1  </a:t>
            </a:r>
            <a:r>
              <a:rPr lang="en-US" altLang="ko-KR" sz="3200" dirty="0"/>
              <a:t>My Name Is Eric (4)</a:t>
            </a:r>
            <a:endParaRPr lang="ko-KR" altLang="en-US" sz="32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9464" y="143691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 dirty="0">
                <a:solidFill>
                  <a:srgbClr val="002060"/>
                </a:solidFill>
              </a:rPr>
              <a:t>공부할</a:t>
            </a:r>
            <a:r>
              <a:rPr lang="en-US" altLang="ko-KR" sz="4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dirty="0">
                <a:solidFill>
                  <a:srgbClr val="002060"/>
                </a:solidFill>
              </a:rPr>
              <a:t>내용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712246" y="2692731"/>
            <a:ext cx="8807708" cy="2990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lnSpc>
                <a:spcPct val="100000"/>
              </a:lnSpc>
              <a:buAutoNum type="arabicPeriod"/>
            </a:pPr>
            <a:r>
              <a:rPr lang="en-US" altLang="ko-KR" sz="3600" dirty="0"/>
              <a:t>‘Show Time’</a:t>
            </a:r>
            <a:r>
              <a:rPr lang="ko-KR" altLang="en-US" sz="3600" dirty="0"/>
              <a:t>통해</a:t>
            </a:r>
            <a:r>
              <a:rPr lang="en-US" altLang="ko-KR" sz="3600" dirty="0"/>
              <a:t> </a:t>
            </a:r>
            <a:r>
              <a:rPr lang="ko-KR" altLang="en-US" sz="3600" dirty="0"/>
              <a:t>배운 표현 활용하기</a:t>
            </a:r>
            <a:endParaRPr lang="en-US" altLang="ko-KR" sz="3600" dirty="0"/>
          </a:p>
          <a:p>
            <a:pPr algn="l">
              <a:lnSpc>
                <a:spcPct val="200000"/>
              </a:lnSpc>
            </a:pPr>
            <a:r>
              <a:rPr lang="en-US" altLang="ko-KR" sz="3600" dirty="0"/>
              <a:t>2.   ‘My Work’</a:t>
            </a:r>
            <a:r>
              <a:rPr lang="ko-KR" altLang="en-US" sz="3600" dirty="0"/>
              <a:t>로 배운 내용 정리하기</a:t>
            </a:r>
            <a:r>
              <a:rPr lang="en-US" altLang="ko-KR" sz="3600" dirty="0"/>
              <a:t>                     </a:t>
            </a:r>
            <a:endParaRPr lang="ko-KR" altLang="en-US" sz="3600" dirty="0"/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31959" y="288240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800" dirty="0">
                <a:solidFill>
                  <a:srgbClr val="0070C0"/>
                </a:solidFill>
              </a:rPr>
              <a:t>English Grade 4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6E353C-A68D-4786-A62A-FBFCC6B0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46" y="742791"/>
            <a:ext cx="417252" cy="442401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F9903E7-578E-4C57-93F3-85C8B86D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025" y="1667548"/>
            <a:ext cx="417252" cy="44240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5D29433-9317-455F-8556-3AF00DA29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83907" y="-704269"/>
            <a:ext cx="417252" cy="331137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82820B7-62DF-4FF7-B8CD-4AB7BF4F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540685" y="4227248"/>
            <a:ext cx="417252" cy="33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3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43" y="168306"/>
            <a:ext cx="10314246" cy="649574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320" y="213180"/>
            <a:ext cx="4667108" cy="6405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24113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95" y="956886"/>
            <a:ext cx="3283908" cy="82541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706" y="1781079"/>
            <a:ext cx="4111567" cy="46979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116" y="1255795"/>
            <a:ext cx="4676625" cy="52232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156616" y="3125234"/>
            <a:ext cx="895841" cy="24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77" y="0"/>
            <a:ext cx="2665160" cy="103896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026" y="133509"/>
            <a:ext cx="1102373" cy="1374724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7182411" y="23"/>
            <a:ext cx="3123180" cy="1255772"/>
            <a:chOff x="5285653" y="1388918"/>
            <a:chExt cx="4410075" cy="175260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5653" y="1388918"/>
              <a:ext cx="4410075" cy="1752600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85056" y="1488641"/>
              <a:ext cx="2258579" cy="352425"/>
            </a:xfrm>
            <a:prstGeom prst="rect">
              <a:avLst/>
            </a:prstGeom>
          </p:spPr>
        </p:pic>
      </p:grpSp>
      <p:sp>
        <p:nvSpPr>
          <p:cNvPr id="4" name="직사각형 3"/>
          <p:cNvSpPr/>
          <p:nvPr/>
        </p:nvSpPr>
        <p:spPr>
          <a:xfrm>
            <a:off x="1836487" y="579806"/>
            <a:ext cx="837043" cy="28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868468" y="4561071"/>
            <a:ext cx="748561" cy="24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80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86" y="961779"/>
            <a:ext cx="3283908" cy="82541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706" y="1781079"/>
            <a:ext cx="4111567" cy="46979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116" y="1255795"/>
            <a:ext cx="4676625" cy="522324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156616" y="3125234"/>
            <a:ext cx="895841" cy="24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77" y="0"/>
            <a:ext cx="2665160" cy="103896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026" y="133509"/>
            <a:ext cx="1102373" cy="1374724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7182411" y="23"/>
            <a:ext cx="3123180" cy="1255772"/>
            <a:chOff x="5285653" y="1388918"/>
            <a:chExt cx="4410075" cy="175260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5653" y="1388918"/>
              <a:ext cx="4410075" cy="1752600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85056" y="1488641"/>
              <a:ext cx="2258579" cy="352425"/>
            </a:xfrm>
            <a:prstGeom prst="rect">
              <a:avLst/>
            </a:prstGeom>
          </p:spPr>
        </p:pic>
      </p:grpSp>
      <p:sp>
        <p:nvSpPr>
          <p:cNvPr id="4" name="직사각형 3"/>
          <p:cNvSpPr/>
          <p:nvPr/>
        </p:nvSpPr>
        <p:spPr>
          <a:xfrm>
            <a:off x="1836487" y="579806"/>
            <a:ext cx="837043" cy="28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868468" y="4543487"/>
            <a:ext cx="748561" cy="24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476" y="1451360"/>
            <a:ext cx="3207887" cy="329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2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show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0754" y="656556"/>
            <a:ext cx="9762309" cy="549129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921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177" y="0"/>
            <a:ext cx="2665160" cy="1038961"/>
          </a:xfrm>
          <a:prstGeom prst="rect">
            <a:avLst/>
          </a:prstGeom>
        </p:spPr>
      </p:pic>
      <p:pic>
        <p:nvPicPr>
          <p:cNvPr id="10" name="피터팬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36557" y="2218651"/>
            <a:ext cx="609600" cy="609600"/>
          </a:xfrm>
          <a:prstGeom prst="rect">
            <a:avLst/>
          </a:prstGeom>
        </p:spPr>
      </p:pic>
      <p:pic>
        <p:nvPicPr>
          <p:cNvPr id="11" name="웬디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2154" y="1950486"/>
            <a:ext cx="609600" cy="609600"/>
          </a:xfrm>
          <a:prstGeom prst="rect">
            <a:avLst/>
          </a:prstGeom>
        </p:spPr>
      </p:pic>
      <p:pic>
        <p:nvPicPr>
          <p:cNvPr id="12" name="팅커벨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8581" y="1298656"/>
            <a:ext cx="609600" cy="609600"/>
          </a:xfrm>
          <a:prstGeom prst="rect">
            <a:avLst/>
          </a:prstGeom>
        </p:spPr>
      </p:pic>
      <p:pic>
        <p:nvPicPr>
          <p:cNvPr id="13" name="frie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8981" y="5806440"/>
            <a:ext cx="609600" cy="609600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1590557" y="1029917"/>
            <a:ext cx="7586447" cy="3987958"/>
            <a:chOff x="766618" y="388854"/>
            <a:chExt cx="10993725" cy="616463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6618" y="388854"/>
              <a:ext cx="10993725" cy="6164635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3011055" y="2392218"/>
              <a:ext cx="600363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7255164" y="2392218"/>
              <a:ext cx="600363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0367818" y="2429163"/>
              <a:ext cx="600363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031357" y="5090441"/>
            <a:ext cx="7314448" cy="1317591"/>
            <a:chOff x="874279" y="1206743"/>
            <a:chExt cx="10569576" cy="2125868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4279" y="1206743"/>
              <a:ext cx="10569576" cy="212586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9236364" y="1206743"/>
              <a:ext cx="1579418" cy="908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69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913" y="88756"/>
            <a:ext cx="2709141" cy="1495482"/>
          </a:xfrm>
          <a:prstGeom prst="rect">
            <a:avLst/>
          </a:prstGeom>
        </p:spPr>
      </p:pic>
      <p:pic>
        <p:nvPicPr>
          <p:cNvPr id="4" name="마이워크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1543" y="2497183"/>
            <a:ext cx="609600" cy="609600"/>
          </a:xfrm>
          <a:prstGeom prst="rect">
            <a:avLst/>
          </a:prstGeom>
        </p:spPr>
      </p:pic>
      <p:pic>
        <p:nvPicPr>
          <p:cNvPr id="5" name="마이워크1-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4240" y="2529840"/>
            <a:ext cx="609600" cy="6096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83" y="1782465"/>
            <a:ext cx="8379114" cy="47146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4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3" y="88756"/>
            <a:ext cx="2709141" cy="149548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483" y="1782465"/>
            <a:ext cx="8665815" cy="443172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6169B2B-9B12-4494-A5E5-84087A1E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17" y="0"/>
            <a:ext cx="24857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92619D-9A37-4EC8-B26F-9D8E70347D83}"/>
              </a:ext>
            </a:extLst>
          </p:cNvPr>
          <p:cNvSpPr txBox="1"/>
          <p:nvPr/>
        </p:nvSpPr>
        <p:spPr>
          <a:xfrm>
            <a:off x="5564368" y="2810633"/>
            <a:ext cx="186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</a:rPr>
              <a:t>father</a:t>
            </a:r>
            <a:r>
              <a:rPr lang="ko-KR" altLang="en-US" sz="4000" dirty="0">
                <a:solidFill>
                  <a:srgbClr val="FF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0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6.1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8.4|3.3|7.5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5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13.5|14.8|5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7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|3.9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286</TotalTime>
  <Words>176</Words>
  <Application>Microsoft Office PowerPoint</Application>
  <PresentationFormat>와이드스크린</PresentationFormat>
  <Paragraphs>31</Paragraphs>
  <Slides>14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6" baseType="lpstr">
      <vt:lpstr>Franklin Gothic Book</vt:lpstr>
      <vt:lpstr>Crop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이젠! 나도 할 수 있어요!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ham soonai</cp:lastModifiedBy>
  <cp:revision>23</cp:revision>
  <dcterms:created xsi:type="dcterms:W3CDTF">2020-04-10T04:23:42Z</dcterms:created>
  <dcterms:modified xsi:type="dcterms:W3CDTF">2020-04-23T21:22:07Z</dcterms:modified>
</cp:coreProperties>
</file>