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72" r:id="rId3"/>
  </p:sldMasterIdLst>
  <p:sldIdLst>
    <p:sldId id="281" r:id="rId4"/>
    <p:sldId id="260" r:id="rId5"/>
    <p:sldId id="259" r:id="rId6"/>
    <p:sldId id="266" r:id="rId7"/>
    <p:sldId id="280" r:id="rId8"/>
    <p:sldId id="267" r:id="rId9"/>
    <p:sldId id="268" r:id="rId10"/>
    <p:sldId id="286" r:id="rId11"/>
    <p:sldId id="288" r:id="rId12"/>
    <p:sldId id="269" r:id="rId13"/>
    <p:sldId id="275" r:id="rId14"/>
    <p:sldId id="274" r:id="rId15"/>
    <p:sldId id="285" r:id="rId16"/>
    <p:sldId id="29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133" autoAdjust="0"/>
  </p:normalViewPr>
  <p:slideViewPr>
    <p:cSldViewPr snapToGrid="0">
      <p:cViewPr varScale="1">
        <p:scale>
          <a:sx n="59" d="100"/>
          <a:sy n="59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>
                <a:solidFill>
                  <a:srgbClr val="191B0E"/>
                </a:solidFill>
              </a:rPr>
              <a:pPr/>
              <a:t>5/7/2020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>
                <a:solidFill>
                  <a:srgbClr val="191B0E"/>
                </a:solidFill>
              </a:rPr>
              <a:pPr/>
              <a:t>‹#›</a:t>
            </a:fld>
            <a:endParaRPr lang="en-US" dirty="0">
              <a:solidFill>
                <a:srgbClr val="191B0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040327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>
                <a:solidFill>
                  <a:srgbClr val="191B0E"/>
                </a:solidFill>
              </a:rPr>
              <a:pPr/>
              <a:t>5/7/2020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>
                <a:solidFill>
                  <a:srgbClr val="191B0E"/>
                </a:solidFill>
              </a:rPr>
              <a:pPr/>
              <a:t>‹#›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40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>
                <a:solidFill>
                  <a:srgbClr val="EFEDE3"/>
                </a:solidFill>
              </a:rPr>
              <a:pPr/>
              <a:t>5/7/2020</a:t>
            </a:fld>
            <a:endParaRPr lang="en-US" dirty="0">
              <a:solidFill>
                <a:srgbClr val="EFEDE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EFEDE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>
                <a:solidFill>
                  <a:srgbClr val="EFEDE3"/>
                </a:solidFill>
              </a:rPr>
              <a:pPr/>
              <a:t>‹#›</a:t>
            </a:fld>
            <a:endParaRPr lang="en-US" dirty="0">
              <a:solidFill>
                <a:srgbClr val="EFEDE3"/>
              </a:solidFill>
            </a:endParaRPr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4744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>
                <a:solidFill>
                  <a:srgbClr val="191B0E"/>
                </a:solidFill>
              </a:rPr>
              <a:pPr/>
              <a:t>5/7/2020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>
                <a:solidFill>
                  <a:srgbClr val="191B0E"/>
                </a:solidFill>
              </a:rPr>
              <a:pPr/>
              <a:t>‹#›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19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>
                <a:solidFill>
                  <a:srgbClr val="191B0E"/>
                </a:solidFill>
              </a:rPr>
              <a:pPr/>
              <a:t>5/7/2020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>
                <a:solidFill>
                  <a:srgbClr val="191B0E"/>
                </a:solidFill>
              </a:rPr>
              <a:pPr/>
              <a:t>‹#›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6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>
                <a:solidFill>
                  <a:srgbClr val="191B0E"/>
                </a:solidFill>
              </a:rPr>
              <a:pPr/>
              <a:t>5/7/2020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>
                <a:solidFill>
                  <a:srgbClr val="191B0E"/>
                </a:solidFill>
              </a:rPr>
              <a:pPr/>
              <a:t>‹#›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9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>
                <a:solidFill>
                  <a:srgbClr val="191B0E"/>
                </a:solidFill>
              </a:rPr>
              <a:pPr/>
              <a:t>5/7/2020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>
                <a:solidFill>
                  <a:srgbClr val="191B0E"/>
                </a:solidFill>
              </a:rPr>
              <a:pPr/>
              <a:t>‹#›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27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>
                <a:solidFill>
                  <a:srgbClr val="191B0E"/>
                </a:solidFill>
              </a:rPr>
              <a:pPr/>
              <a:t>5/7/2020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>
                <a:solidFill>
                  <a:srgbClr val="191B0E"/>
                </a:solidFill>
              </a:rPr>
              <a:pPr/>
              <a:t>‹#›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6240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>
                <a:solidFill>
                  <a:srgbClr val="191B0E"/>
                </a:solidFill>
              </a:rPr>
              <a:pPr/>
              <a:t>5/7/2020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>
                <a:solidFill>
                  <a:srgbClr val="191B0E"/>
                </a:solidFill>
              </a:rPr>
              <a:pPr/>
              <a:t>‹#›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8013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>
                <a:solidFill>
                  <a:srgbClr val="191B0E"/>
                </a:solidFill>
              </a:rPr>
              <a:pPr/>
              <a:t>5/7/2020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>
                <a:solidFill>
                  <a:srgbClr val="191B0E"/>
                </a:solidFill>
              </a:rPr>
              <a:pPr/>
              <a:t>‹#›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98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>
                <a:solidFill>
                  <a:srgbClr val="191B0E"/>
                </a:solidFill>
              </a:rPr>
              <a:pPr/>
              <a:t>5/7/2020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>
                <a:solidFill>
                  <a:srgbClr val="191B0E"/>
                </a:solidFill>
              </a:rPr>
              <a:pPr/>
              <a:t>‹#›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10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588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1326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1694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2020-05-07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0902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2020-05-07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46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2020-05-07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1648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2020-05-07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041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2020-05-07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1193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2020-05-07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0868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5500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55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1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>
                <a:solidFill>
                  <a:srgbClr val="191B0E"/>
                </a:solidFill>
              </a:rPr>
              <a:pPr/>
              <a:t>5/7/2020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>
                <a:solidFill>
                  <a:srgbClr val="191B0E"/>
                </a:solidFill>
              </a:rPr>
              <a:pPr/>
              <a:t>‹#›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138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1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5F7B6-05DA-499D-AC19-1FD7D98FB921}" type="datetimeFigureOut">
              <a:rPr lang="ko-KR" altLang="en-US" smtClean="0"/>
              <a:t>2020-05-07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455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2.mp3"/><Relationship Id="rId7" Type="http://schemas.openxmlformats.org/officeDocument/2006/relationships/image" Target="../media/image15.png"/><Relationship Id="rId2" Type="http://schemas.microsoft.com/office/2007/relationships/media" Target="../media/media12.mp3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audio" Target="../media/media13.mp3"/><Relationship Id="rId7" Type="http://schemas.openxmlformats.org/officeDocument/2006/relationships/audio" Target="../media/media15.mp3"/><Relationship Id="rId12" Type="http://schemas.openxmlformats.org/officeDocument/2006/relationships/image" Target="../media/image18.png"/><Relationship Id="rId2" Type="http://schemas.microsoft.com/office/2007/relationships/media" Target="../media/media13.mp3"/><Relationship Id="rId1" Type="http://schemas.openxmlformats.org/officeDocument/2006/relationships/tags" Target="../tags/tag8.xml"/><Relationship Id="rId6" Type="http://schemas.microsoft.com/office/2007/relationships/media" Target="../media/media15.mp3"/><Relationship Id="rId11" Type="http://schemas.openxmlformats.org/officeDocument/2006/relationships/image" Target="../media/image7.png"/><Relationship Id="rId5" Type="http://schemas.openxmlformats.org/officeDocument/2006/relationships/audio" Target="../media/media14.mp3"/><Relationship Id="rId10" Type="http://schemas.openxmlformats.org/officeDocument/2006/relationships/image" Target="../media/image3.png"/><Relationship Id="rId4" Type="http://schemas.microsoft.com/office/2007/relationships/media" Target="../media/media14.mp3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microsoft.com/office/2007/relationships/media" Target="../media/media3.mp3"/><Relationship Id="rId11" Type="http://schemas.openxmlformats.org/officeDocument/2006/relationships/audio" Target="../media/media5.mp3"/><Relationship Id="rId5" Type="http://schemas.openxmlformats.org/officeDocument/2006/relationships/audio" Target="../media/media2.mp3"/><Relationship Id="rId10" Type="http://schemas.microsoft.com/office/2007/relationships/media" Target="../media/media5.mp3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microsoft.com/office/2007/relationships/media" Target="../media/media3.mp3"/><Relationship Id="rId11" Type="http://schemas.openxmlformats.org/officeDocument/2006/relationships/image" Target="../media/image2.png"/><Relationship Id="rId5" Type="http://schemas.openxmlformats.org/officeDocument/2006/relationships/audio" Target="../media/media2.mp3"/><Relationship Id="rId10" Type="http://schemas.openxmlformats.org/officeDocument/2006/relationships/image" Target="../media/image8.png"/><Relationship Id="rId4" Type="http://schemas.microsoft.com/office/2007/relationships/media" Target="../media/media2.mp3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13" Type="http://schemas.openxmlformats.org/officeDocument/2006/relationships/image" Target="../media/image7.png"/><Relationship Id="rId3" Type="http://schemas.openxmlformats.org/officeDocument/2006/relationships/audio" Target="../media/media6.mp3"/><Relationship Id="rId7" Type="http://schemas.openxmlformats.org/officeDocument/2006/relationships/audio" Target="../media/media8.mp3"/><Relationship Id="rId12" Type="http://schemas.openxmlformats.org/officeDocument/2006/relationships/slideLayout" Target="../slideLayouts/slideLayout2.xml"/><Relationship Id="rId2" Type="http://schemas.microsoft.com/office/2007/relationships/media" Target="../media/media6.mp3"/><Relationship Id="rId16" Type="http://schemas.openxmlformats.org/officeDocument/2006/relationships/image" Target="../media/image3.png"/><Relationship Id="rId1" Type="http://schemas.openxmlformats.org/officeDocument/2006/relationships/tags" Target="../tags/tag6.xml"/><Relationship Id="rId6" Type="http://schemas.microsoft.com/office/2007/relationships/media" Target="../media/media8.mp3"/><Relationship Id="rId11" Type="http://schemas.openxmlformats.org/officeDocument/2006/relationships/audio" Target="../media/media10.mp3"/><Relationship Id="rId5" Type="http://schemas.openxmlformats.org/officeDocument/2006/relationships/audio" Target="../media/media7.mp3"/><Relationship Id="rId15" Type="http://schemas.openxmlformats.org/officeDocument/2006/relationships/image" Target="../media/image13.png"/><Relationship Id="rId10" Type="http://schemas.microsoft.com/office/2007/relationships/media" Target="../media/media10.mp3"/><Relationship Id="rId4" Type="http://schemas.microsoft.com/office/2007/relationships/media" Target="../media/media7.mp3"/><Relationship Id="rId9" Type="http://schemas.openxmlformats.org/officeDocument/2006/relationships/audio" Target="../media/media9.mp3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C75F78-561D-43CC-A5C8-D4DA9AD7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69BA2F4-F04D-43DC-99D9-CAB6DEBE1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113C821-21F4-4D1F-A8F5-C4C2B59D02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B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CD0A363-A5B6-4987-8097-96B01D34F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20" y="111416"/>
            <a:ext cx="4837603" cy="6600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4338AD-86E6-4CBE-93D6-B92B03A259E5}"/>
              </a:ext>
            </a:extLst>
          </p:cNvPr>
          <p:cNvSpPr txBox="1"/>
          <p:nvPr/>
        </p:nvSpPr>
        <p:spPr>
          <a:xfrm>
            <a:off x="6209203" y="1681867"/>
            <a:ext cx="5629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/>
              <a:t>Lesson 2.</a:t>
            </a:r>
          </a:p>
          <a:p>
            <a:pPr algn="ctr"/>
            <a:endParaRPr lang="en-US" altLang="ko-KR" sz="3600" dirty="0"/>
          </a:p>
          <a:p>
            <a:pPr algn="ctr"/>
            <a:r>
              <a:rPr lang="en-US" altLang="ko-KR" sz="3600" dirty="0"/>
              <a:t>Let’s Play Soccer</a:t>
            </a:r>
          </a:p>
          <a:p>
            <a:pPr algn="ctr"/>
            <a:r>
              <a:rPr lang="en-US" altLang="ko-KR" sz="3600" dirty="0"/>
              <a:t>3</a:t>
            </a:r>
            <a:r>
              <a:rPr lang="ko-KR" altLang="en-US" sz="3600" dirty="0"/>
              <a:t>차시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93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C760F1C">
            <a:hlinkClick r:id="" action="ppaction://media"/>
            <a:extLst>
              <a:ext uri="{FF2B5EF4-FFF2-40B4-BE49-F238E27FC236}">
                <a16:creationId xmlns:a16="http://schemas.microsoft.com/office/drawing/2014/main" id="{E7A3CE3B-1D7C-4015-AF49-EBD7D30BD6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7946" y="964109"/>
            <a:ext cx="487362" cy="487363"/>
          </a:xfrm>
          <a:prstGeom prst="rect">
            <a:avLst/>
          </a:prstGeom>
        </p:spPr>
      </p:pic>
      <p:pic>
        <p:nvPicPr>
          <p:cNvPr id="2" name="EC760F1C">
            <a:hlinkClick r:id="" action="ppaction://media"/>
            <a:extLst>
              <a:ext uri="{FF2B5EF4-FFF2-40B4-BE49-F238E27FC236}">
                <a16:creationId xmlns:a16="http://schemas.microsoft.com/office/drawing/2014/main" id="{49CA357F-7C7B-481F-A0F1-81711E75D9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9121" y="1003601"/>
            <a:ext cx="487362" cy="487363"/>
          </a:xfrm>
          <a:prstGeom prst="rect">
            <a:avLst/>
          </a:prstGeom>
        </p:spPr>
      </p:pic>
      <p:pic>
        <p:nvPicPr>
          <p:cNvPr id="10" name="EC760F1C">
            <a:hlinkClick r:id="" action="ppaction://media"/>
            <a:extLst>
              <a:ext uri="{FF2B5EF4-FFF2-40B4-BE49-F238E27FC236}">
                <a16:creationId xmlns:a16="http://schemas.microsoft.com/office/drawing/2014/main" id="{A58B35C2-FF9D-48DB-93B2-585BB54A10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2710" y="936105"/>
            <a:ext cx="487362" cy="487363"/>
          </a:xfrm>
          <a:prstGeom prst="rect">
            <a:avLst/>
          </a:prstGeom>
        </p:spPr>
      </p:pic>
      <p:pic>
        <p:nvPicPr>
          <p:cNvPr id="11" name="EC760F1C">
            <a:hlinkClick r:id="" action="ppaction://media"/>
            <a:extLst>
              <a:ext uri="{FF2B5EF4-FFF2-40B4-BE49-F238E27FC236}">
                <a16:creationId xmlns:a16="http://schemas.microsoft.com/office/drawing/2014/main" id="{1D63D7BC-2468-4D78-95E6-0400561386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7946" y="981128"/>
            <a:ext cx="487362" cy="48736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0" t="36812" r="52527" b="50290"/>
          <a:stretch/>
        </p:blipFill>
        <p:spPr bwMode="auto">
          <a:xfrm>
            <a:off x="1217658" y="228381"/>
            <a:ext cx="1411073" cy="155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5" t="35030" r="19955" b="9212"/>
          <a:stretch/>
        </p:blipFill>
        <p:spPr bwMode="auto">
          <a:xfrm>
            <a:off x="6402623" y="2371470"/>
            <a:ext cx="5544587" cy="3426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4B66979-0127-40D8-B9CE-F839496DD8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712" y="0"/>
            <a:ext cx="390525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2" t="35515" r="20637" b="9091"/>
          <a:stretch/>
        </p:blipFill>
        <p:spPr bwMode="auto">
          <a:xfrm>
            <a:off x="366712" y="2402377"/>
            <a:ext cx="5544587" cy="336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21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D2FF391-D55F-4148-8E0F-961AA50181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712" y="0"/>
            <a:ext cx="390525" cy="6858000"/>
          </a:xfrm>
          <a:prstGeom prst="rect">
            <a:avLst/>
          </a:prstGeom>
        </p:spPr>
      </p:pic>
      <p:pic>
        <p:nvPicPr>
          <p:cNvPr id="2" name="E250BF5A">
            <a:hlinkClick r:id="" action="ppaction://media"/>
            <a:extLst>
              <a:ext uri="{FF2B5EF4-FFF2-40B4-BE49-F238E27FC236}">
                <a16:creationId xmlns:a16="http://schemas.microsoft.com/office/drawing/2014/main" id="{F9BDDF9D-37EA-4AEE-87EF-5419A5C1AF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09975" y="2226945"/>
            <a:ext cx="487363" cy="487363"/>
          </a:xfrm>
          <a:prstGeom prst="rect">
            <a:avLst/>
          </a:prstGeom>
        </p:spPr>
      </p:pic>
      <p:pic>
        <p:nvPicPr>
          <p:cNvPr id="4" name="AF3C8B62">
            <a:hlinkClick r:id="" action="ppaction://media"/>
            <a:extLst>
              <a:ext uri="{FF2B5EF4-FFF2-40B4-BE49-F238E27FC236}">
                <a16:creationId xmlns:a16="http://schemas.microsoft.com/office/drawing/2014/main" id="{7EE7B488-BA89-4BBA-AAFE-03719E2B1EC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09974" y="2922112"/>
            <a:ext cx="487363" cy="487362"/>
          </a:xfrm>
          <a:prstGeom prst="rect">
            <a:avLst/>
          </a:prstGeom>
        </p:spPr>
      </p:pic>
      <p:pic>
        <p:nvPicPr>
          <p:cNvPr id="7" name="9B6DE2FE">
            <a:hlinkClick r:id="" action="ppaction://media"/>
            <a:extLst>
              <a:ext uri="{FF2B5EF4-FFF2-40B4-BE49-F238E27FC236}">
                <a16:creationId xmlns:a16="http://schemas.microsoft.com/office/drawing/2014/main" id="{AD2C2DCF-C5FA-47C7-858F-391532DA718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09973" y="3579654"/>
            <a:ext cx="487363" cy="487363"/>
          </a:xfrm>
          <a:prstGeom prst="rect">
            <a:avLst/>
          </a:prstGeom>
        </p:spPr>
      </p:pic>
      <p:pic>
        <p:nvPicPr>
          <p:cNvPr id="9" name="E250BF5A">
            <a:hlinkClick r:id="" action="ppaction://media"/>
            <a:extLst>
              <a:ext uri="{FF2B5EF4-FFF2-40B4-BE49-F238E27FC236}">
                <a16:creationId xmlns:a16="http://schemas.microsoft.com/office/drawing/2014/main" id="{BF4F2283-9349-450C-A655-586D93512B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62375" y="2379345"/>
            <a:ext cx="487363" cy="487363"/>
          </a:xfrm>
          <a:prstGeom prst="rect">
            <a:avLst/>
          </a:prstGeom>
        </p:spPr>
      </p:pic>
      <p:pic>
        <p:nvPicPr>
          <p:cNvPr id="10" name="AF3C8B62">
            <a:hlinkClick r:id="" action="ppaction://media"/>
            <a:extLst>
              <a:ext uri="{FF2B5EF4-FFF2-40B4-BE49-F238E27FC236}">
                <a16:creationId xmlns:a16="http://schemas.microsoft.com/office/drawing/2014/main" id="{FAA587A3-88EE-4C88-BE5E-82043C5E390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62374" y="3074512"/>
            <a:ext cx="487363" cy="487362"/>
          </a:xfrm>
          <a:prstGeom prst="rect">
            <a:avLst/>
          </a:prstGeom>
        </p:spPr>
      </p:pic>
      <p:pic>
        <p:nvPicPr>
          <p:cNvPr id="11" name="9B6DE2FE">
            <a:hlinkClick r:id="" action="ppaction://media"/>
            <a:extLst>
              <a:ext uri="{FF2B5EF4-FFF2-40B4-BE49-F238E27FC236}">
                <a16:creationId xmlns:a16="http://schemas.microsoft.com/office/drawing/2014/main" id="{D267098C-4025-40F4-A28E-B342EE07B2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62373" y="3732054"/>
            <a:ext cx="487363" cy="487363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5" t="13092" r="10000" b="9332"/>
          <a:stretch/>
        </p:blipFill>
        <p:spPr bwMode="auto">
          <a:xfrm>
            <a:off x="1332807" y="809192"/>
            <a:ext cx="9526385" cy="532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52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7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 txBox="1">
            <a:spLocks/>
          </p:cNvSpPr>
          <p:nvPr/>
        </p:nvSpPr>
        <p:spPr>
          <a:xfrm>
            <a:off x="941531" y="365303"/>
            <a:ext cx="9601200" cy="941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400" b="1" dirty="0">
                <a:solidFill>
                  <a:srgbClr val="002060"/>
                </a:solidFill>
              </a:rPr>
              <a:t>정리하기</a:t>
            </a:r>
            <a:r>
              <a:rPr lang="en-US" altLang="ko-KR" sz="5400" b="1" dirty="0">
                <a:solidFill>
                  <a:srgbClr val="002060"/>
                </a:solidFill>
              </a:rPr>
              <a:t> </a:t>
            </a:r>
            <a:endParaRPr lang="ko-KR" altLang="en-US" sz="5400" b="1" dirty="0">
              <a:solidFill>
                <a:srgbClr val="002060"/>
              </a:solidFill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687" y="5289759"/>
            <a:ext cx="4291279" cy="74069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2" y="1207628"/>
            <a:ext cx="11234611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1531" y="3429000"/>
            <a:ext cx="347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+mn-ea"/>
              </a:rPr>
              <a:t>Let’s</a:t>
            </a:r>
            <a:r>
              <a:rPr lang="en-US" altLang="ko-KR" sz="2800" dirty="0">
                <a:latin typeface="HY동녘B" pitchFamily="18" charset="-127"/>
                <a:ea typeface="HY동녘B" pitchFamily="18" charset="-127"/>
              </a:rPr>
              <a:t> </a:t>
            </a:r>
            <a:r>
              <a:rPr lang="en-US" altLang="ko-KR" sz="2800" b="1" dirty="0">
                <a:latin typeface="+mj-ea"/>
                <a:ea typeface="+mj-ea"/>
              </a:rPr>
              <a:t>play</a:t>
            </a:r>
            <a:r>
              <a:rPr lang="en-US" altLang="ko-KR" sz="2800" dirty="0">
                <a:latin typeface="HY동녘B" pitchFamily="18" charset="-127"/>
                <a:ea typeface="HY동녘B" pitchFamily="18" charset="-127"/>
              </a:rPr>
              <a:t> </a:t>
            </a:r>
            <a:r>
              <a:rPr lang="en-US" altLang="ko-KR" sz="2800" dirty="0">
                <a:solidFill>
                  <a:srgbClr val="00B050"/>
                </a:solidFill>
                <a:latin typeface="HY동녘B" pitchFamily="18" charset="-127"/>
                <a:ea typeface="HY동녘B" pitchFamily="18" charset="-127"/>
              </a:rPr>
              <a:t>soccer</a:t>
            </a:r>
            <a:r>
              <a:rPr lang="en-US" altLang="ko-KR" sz="2800" dirty="0">
                <a:latin typeface="HY동녘B" pitchFamily="18" charset="-127"/>
                <a:ea typeface="HY동녘B" pitchFamily="18" charset="-127"/>
              </a:rPr>
              <a:t>.</a:t>
            </a:r>
            <a:endParaRPr lang="ko-KR" altLang="en-US" sz="2800" dirty="0"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67555" y="3468696"/>
            <a:ext cx="347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+mn-ea"/>
              </a:rPr>
              <a:t>Let’s</a:t>
            </a:r>
            <a:r>
              <a:rPr lang="en-US" altLang="ko-KR" sz="2800" dirty="0">
                <a:latin typeface="HY동녘B" pitchFamily="18" charset="-127"/>
                <a:ea typeface="HY동녘B" pitchFamily="18" charset="-127"/>
              </a:rPr>
              <a:t> </a:t>
            </a:r>
            <a:r>
              <a:rPr lang="en-US" altLang="ko-KR" sz="2800" b="1" dirty="0">
                <a:latin typeface="+mj-ea"/>
                <a:ea typeface="+mj-ea"/>
              </a:rPr>
              <a:t>play</a:t>
            </a:r>
            <a:r>
              <a:rPr lang="en-US" altLang="ko-KR" sz="2800" dirty="0">
                <a:latin typeface="HY동녘B" pitchFamily="18" charset="-127"/>
                <a:ea typeface="HY동녘B" pitchFamily="18" charset="-127"/>
              </a:rPr>
              <a:t> </a:t>
            </a:r>
            <a:r>
              <a:rPr lang="en-US" altLang="ko-KR" sz="2800" dirty="0">
                <a:solidFill>
                  <a:srgbClr val="00B050"/>
                </a:solidFill>
                <a:latin typeface="HY동녘B" pitchFamily="18" charset="-127"/>
                <a:ea typeface="HY동녘B" pitchFamily="18" charset="-127"/>
              </a:rPr>
              <a:t>baseball</a:t>
            </a:r>
            <a:r>
              <a:rPr lang="en-US" altLang="ko-KR" sz="2800" dirty="0">
                <a:latin typeface="HY동녘B" pitchFamily="18" charset="-127"/>
                <a:ea typeface="HY동녘B" pitchFamily="18" charset="-127"/>
              </a:rPr>
              <a:t>.</a:t>
            </a:r>
            <a:endParaRPr lang="ko-KR" altLang="en-US" sz="2800" dirty="0"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73094" y="3468696"/>
            <a:ext cx="3755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+mn-ea"/>
              </a:rPr>
              <a:t>Let’s</a:t>
            </a:r>
            <a:r>
              <a:rPr lang="en-US" altLang="ko-KR" sz="2800" dirty="0">
                <a:latin typeface="HY동녘B" pitchFamily="18" charset="-127"/>
                <a:ea typeface="HY동녘B" pitchFamily="18" charset="-127"/>
              </a:rPr>
              <a:t> </a:t>
            </a:r>
            <a:r>
              <a:rPr lang="en-US" altLang="ko-KR" sz="2800" b="1" dirty="0">
                <a:latin typeface="+mj-ea"/>
                <a:ea typeface="+mj-ea"/>
              </a:rPr>
              <a:t>play</a:t>
            </a:r>
            <a:r>
              <a:rPr lang="en-US" altLang="ko-KR" sz="2800" dirty="0">
                <a:latin typeface="HY동녘B" pitchFamily="18" charset="-127"/>
                <a:ea typeface="HY동녘B" pitchFamily="18" charset="-127"/>
              </a:rPr>
              <a:t> </a:t>
            </a:r>
            <a:r>
              <a:rPr lang="en-US" altLang="ko-KR" sz="2800" dirty="0">
                <a:solidFill>
                  <a:srgbClr val="00B050"/>
                </a:solidFill>
                <a:latin typeface="HY동녘B" pitchFamily="18" charset="-127"/>
                <a:ea typeface="HY동녘B" pitchFamily="18" charset="-127"/>
              </a:rPr>
              <a:t>basketball</a:t>
            </a:r>
            <a:r>
              <a:rPr lang="en-US" altLang="ko-KR" sz="2800" dirty="0">
                <a:latin typeface="HY동녘B" pitchFamily="18" charset="-127"/>
                <a:ea typeface="HY동녘B" pitchFamily="18" charset="-127"/>
              </a:rPr>
              <a:t>.</a:t>
            </a:r>
            <a:endParaRPr lang="ko-KR" altLang="en-US" sz="2800" dirty="0"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20843" y="6030453"/>
            <a:ext cx="347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+mn-ea"/>
              </a:rPr>
              <a:t>Let’s</a:t>
            </a:r>
            <a:r>
              <a:rPr lang="en-US" altLang="ko-KR" sz="2800" dirty="0">
                <a:latin typeface="HY동녘B" pitchFamily="18" charset="-127"/>
                <a:ea typeface="HY동녘B" pitchFamily="18" charset="-127"/>
              </a:rPr>
              <a:t> </a:t>
            </a:r>
            <a:r>
              <a:rPr lang="en-US" altLang="ko-KR" sz="2800" b="1" dirty="0">
                <a:latin typeface="+mj-ea"/>
                <a:ea typeface="+mj-ea"/>
              </a:rPr>
              <a:t>play</a:t>
            </a:r>
            <a:r>
              <a:rPr lang="en-US" altLang="ko-KR" sz="2800" dirty="0">
                <a:latin typeface="HY동녘B" pitchFamily="18" charset="-127"/>
                <a:ea typeface="HY동녘B" pitchFamily="18" charset="-127"/>
              </a:rPr>
              <a:t> </a:t>
            </a:r>
            <a:r>
              <a:rPr lang="en-US" altLang="ko-KR" sz="2800" dirty="0">
                <a:solidFill>
                  <a:srgbClr val="00B050"/>
                </a:solidFill>
                <a:latin typeface="HY동녘B" pitchFamily="18" charset="-127"/>
                <a:ea typeface="HY동녘B" pitchFamily="18" charset="-127"/>
              </a:rPr>
              <a:t>tennis</a:t>
            </a:r>
            <a:r>
              <a:rPr lang="en-US" altLang="ko-KR" sz="2800" dirty="0">
                <a:latin typeface="HY동녘B" pitchFamily="18" charset="-127"/>
                <a:ea typeface="HY동녘B" pitchFamily="18" charset="-127"/>
              </a:rPr>
              <a:t>.</a:t>
            </a:r>
            <a:endParaRPr lang="ko-KR" altLang="en-US" sz="2800" dirty="0"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40282" y="6009616"/>
            <a:ext cx="3879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+mn-ea"/>
              </a:rPr>
              <a:t>Let’s</a:t>
            </a:r>
            <a:r>
              <a:rPr lang="en-US" altLang="ko-KR" sz="2800" dirty="0">
                <a:latin typeface="HY동녘B" pitchFamily="18" charset="-127"/>
                <a:ea typeface="HY동녘B" pitchFamily="18" charset="-127"/>
              </a:rPr>
              <a:t> </a:t>
            </a:r>
            <a:r>
              <a:rPr lang="en-US" altLang="ko-KR" sz="2800" b="1" dirty="0">
                <a:latin typeface="+mj-ea"/>
                <a:ea typeface="+mj-ea"/>
              </a:rPr>
              <a:t>play</a:t>
            </a:r>
            <a:r>
              <a:rPr lang="en-US" altLang="ko-KR" sz="2800" dirty="0">
                <a:latin typeface="HY동녘B" pitchFamily="18" charset="-127"/>
                <a:ea typeface="HY동녘B" pitchFamily="18" charset="-127"/>
              </a:rPr>
              <a:t> </a:t>
            </a:r>
            <a:r>
              <a:rPr lang="en-US" altLang="ko-KR" sz="2800" dirty="0">
                <a:solidFill>
                  <a:srgbClr val="00B050"/>
                </a:solidFill>
                <a:latin typeface="HY동녘B" pitchFamily="18" charset="-127"/>
                <a:ea typeface="HY동녘B" pitchFamily="18" charset="-127"/>
              </a:rPr>
              <a:t>badminton</a:t>
            </a:r>
            <a:r>
              <a:rPr lang="en-US" altLang="ko-KR" sz="2800" dirty="0">
                <a:latin typeface="HY동녘B" pitchFamily="18" charset="-127"/>
                <a:ea typeface="HY동녘B" pitchFamily="18" charset="-127"/>
              </a:rPr>
              <a:t>.</a:t>
            </a:r>
            <a:endParaRPr lang="ko-KR" altLang="en-US" sz="2800" dirty="0">
              <a:latin typeface="HY동녘B" pitchFamily="18" charset="-127"/>
              <a:ea typeface="HY동녘B" pitchFamily="18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31423646-9775-4892-B13A-DE1219544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12" y="0"/>
            <a:ext cx="390525" cy="6858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941531" y="2225964"/>
            <a:ext cx="3057814" cy="905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4675534" y="2203604"/>
            <a:ext cx="3057814" cy="905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8428009" y="2188567"/>
            <a:ext cx="3057814" cy="905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7074882" y="4744524"/>
            <a:ext cx="3057814" cy="905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2271942" y="4795442"/>
            <a:ext cx="3057814" cy="905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519427" y="2333337"/>
            <a:ext cx="187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soccer</a:t>
            </a:r>
            <a:endParaRPr lang="ko-KR" altLang="en-US" sz="3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7065646" y="4744524"/>
            <a:ext cx="3057814" cy="905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4962172" y="2353980"/>
            <a:ext cx="2484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baseball</a:t>
            </a:r>
            <a:r>
              <a:rPr lang="ko-KR" altLang="en-US" sz="3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76107" y="2375425"/>
            <a:ext cx="291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basketball</a:t>
            </a:r>
            <a:r>
              <a:rPr lang="ko-KR" altLang="en-US" sz="3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42823" y="4907585"/>
            <a:ext cx="291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tennis</a:t>
            </a:r>
            <a:r>
              <a:rPr lang="ko-KR" altLang="en-US" sz="3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25881" y="4905378"/>
            <a:ext cx="291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badminton</a:t>
            </a:r>
            <a:r>
              <a:rPr lang="ko-KR" altLang="en-US" sz="3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80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29" grpId="0"/>
      <p:bldP spid="30" grpId="0"/>
      <p:bldP spid="31" grpId="0"/>
      <p:bldP spid="17" grpId="0"/>
      <p:bldP spid="34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13382" y="921470"/>
            <a:ext cx="9601200" cy="1485900"/>
          </a:xfrm>
        </p:spPr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0DBA8FD-4A50-4E60-A662-5D7989328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12" y="0"/>
            <a:ext cx="390525" cy="6858000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F08AF0E7-82BD-44E7-8EA3-97544CFFE3D6}"/>
              </a:ext>
            </a:extLst>
          </p:cNvPr>
          <p:cNvSpPr txBox="1">
            <a:spLocks/>
          </p:cNvSpPr>
          <p:nvPr/>
        </p:nvSpPr>
        <p:spPr>
          <a:xfrm>
            <a:off x="8015231" y="123896"/>
            <a:ext cx="3792839" cy="4165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914400" rtl="0" eaLnBrk="1" latinLnBrk="1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500" b="1" dirty="0">
                <a:solidFill>
                  <a:srgbClr val="00B050"/>
                </a:solidFill>
              </a:rPr>
              <a:t>Step 1 </a:t>
            </a:r>
            <a:r>
              <a:rPr lang="en-US" altLang="ko-KR" sz="2900" b="1" dirty="0">
                <a:solidFill>
                  <a:schemeClr val="tx1"/>
                </a:solidFill>
              </a:rPr>
              <a:t>139</a:t>
            </a:r>
            <a:r>
              <a:rPr lang="ko-KR" altLang="en-US" sz="2900" b="1" dirty="0">
                <a:solidFill>
                  <a:schemeClr val="tx1"/>
                </a:solidFill>
              </a:rPr>
              <a:t>쪽 카드 완성하기</a:t>
            </a:r>
            <a:endParaRPr lang="ko-KR" altLang="en-US" sz="5400" b="1" dirty="0">
              <a:solidFill>
                <a:schemeClr val="tx1"/>
              </a:solidFill>
            </a:endParaRP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06F40A11-5441-4F31-90CB-224D1E890948}"/>
              </a:ext>
            </a:extLst>
          </p:cNvPr>
          <p:cNvSpPr txBox="1">
            <a:spLocks/>
          </p:cNvSpPr>
          <p:nvPr/>
        </p:nvSpPr>
        <p:spPr>
          <a:xfrm>
            <a:off x="7599648" y="3523553"/>
            <a:ext cx="4245599" cy="4789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1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5100" b="1" dirty="0">
                <a:solidFill>
                  <a:srgbClr val="00B050"/>
                </a:solidFill>
              </a:rPr>
              <a:t>Step 2 </a:t>
            </a:r>
            <a:r>
              <a:rPr lang="ko-KR" altLang="en-US" sz="2900" b="1" dirty="0">
                <a:solidFill>
                  <a:schemeClr val="tx1"/>
                </a:solidFill>
              </a:rPr>
              <a:t> </a:t>
            </a:r>
            <a:r>
              <a:rPr lang="ko-KR" altLang="en-US" sz="3300" b="1" dirty="0">
                <a:solidFill>
                  <a:schemeClr val="tx1"/>
                </a:solidFill>
              </a:rPr>
              <a:t>종이에 국기 그리고 낱말 쓰기</a:t>
            </a:r>
            <a:r>
              <a:rPr lang="en-US" altLang="ko-KR" sz="3300" b="1" dirty="0">
                <a:solidFill>
                  <a:schemeClr val="tx1"/>
                </a:solidFill>
              </a:rPr>
              <a:t>  </a:t>
            </a:r>
            <a:endParaRPr lang="ko-KR" altLang="en-US" sz="5400" b="1" dirty="0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8846785" y="540464"/>
            <a:ext cx="2368275" cy="2562954"/>
            <a:chOff x="8902203" y="540464"/>
            <a:chExt cx="2368275" cy="2562954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1564" y="540464"/>
              <a:ext cx="2338914" cy="1292888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2203" y="1833351"/>
              <a:ext cx="2368275" cy="1270067"/>
            </a:xfrm>
            <a:prstGeom prst="rect">
              <a:avLst/>
            </a:prstGeom>
          </p:spPr>
        </p:pic>
      </p:grpSp>
      <p:sp>
        <p:nvSpPr>
          <p:cNvPr id="4" name="내용 개체 틀 2"/>
          <p:cNvSpPr txBox="1">
            <a:spLocks/>
          </p:cNvSpPr>
          <p:nvPr/>
        </p:nvSpPr>
        <p:spPr>
          <a:xfrm>
            <a:off x="481447" y="2788376"/>
            <a:ext cx="10665069" cy="30543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600" dirty="0"/>
              <a:t>1. 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23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디지털교과서를 이용하세요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3400" dirty="0">
                <a:solidFill>
                  <a:schemeClr val="tx1"/>
                </a:solidFill>
              </a:rPr>
              <a:t>2.  </a:t>
            </a:r>
            <a:r>
              <a:rPr lang="en-US" altLang="ko-KR" sz="4300" dirty="0">
                <a:solidFill>
                  <a:srgbClr val="0070C0"/>
                </a:solidFill>
              </a:rPr>
              <a:t>Play</a:t>
            </a:r>
            <a:r>
              <a:rPr lang="en-US" altLang="ko-KR" sz="4300" dirty="0">
                <a:solidFill>
                  <a:srgbClr val="FF9933"/>
                </a:solidFill>
              </a:rPr>
              <a:t> </a:t>
            </a:r>
            <a:r>
              <a:rPr lang="en-US" altLang="ko-KR" sz="4300" dirty="0">
                <a:solidFill>
                  <a:schemeClr val="tx1"/>
                </a:solidFill>
              </a:rPr>
              <a:t>Together 3</a:t>
            </a:r>
            <a:r>
              <a:rPr lang="ko-KR" altLang="en-US" sz="3600" dirty="0"/>
              <a:t>  카드 먼저 내려 놓기</a:t>
            </a:r>
            <a:r>
              <a:rPr lang="en-US" altLang="ko-KR" sz="3600" dirty="0"/>
              <a:t> </a:t>
            </a:r>
          </a:p>
          <a:p>
            <a:pPr marL="0" indent="0">
              <a:buNone/>
            </a:pPr>
            <a:r>
              <a:rPr lang="en-US" altLang="ko-KR" sz="3600" dirty="0"/>
              <a:t>     (</a:t>
            </a:r>
            <a:r>
              <a:rPr lang="ko-KR" altLang="en-US" sz="3600" b="1" dirty="0">
                <a:solidFill>
                  <a:schemeClr val="tx1"/>
                </a:solidFill>
              </a:rPr>
              <a:t>부록</a:t>
            </a:r>
            <a:r>
              <a:rPr lang="en-US" altLang="ko-KR" sz="3600" b="1" dirty="0">
                <a:solidFill>
                  <a:schemeClr val="tx1"/>
                </a:solidFill>
              </a:rPr>
              <a:t>139</a:t>
            </a:r>
            <a:r>
              <a:rPr lang="ko-KR" altLang="en-US" sz="3600" b="1" dirty="0">
                <a:solidFill>
                  <a:schemeClr val="tx1"/>
                </a:solidFill>
              </a:rPr>
              <a:t>쪽 </a:t>
            </a:r>
            <a:r>
              <a:rPr lang="ko-KR" altLang="en-US" sz="3600" dirty="0"/>
              <a:t>운동낱말 쓰고 제안하는 말하기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600" dirty="0"/>
          </a:p>
          <a:p>
            <a:pPr marL="0" indent="0">
              <a:buFont typeface="Franklin Gothic Book" panose="020B0503020102020204" pitchFamily="34" charset="0"/>
              <a:buNone/>
            </a:pPr>
            <a:endParaRPr lang="ko-KR" altLang="en-US" sz="3600" dirty="0"/>
          </a:p>
        </p:txBody>
      </p:sp>
      <p:sp>
        <p:nvSpPr>
          <p:cNvPr id="10" name="직사각형 9"/>
          <p:cNvSpPr/>
          <p:nvPr/>
        </p:nvSpPr>
        <p:spPr>
          <a:xfrm>
            <a:off x="8876146" y="4488873"/>
            <a:ext cx="886690" cy="1089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9261014" y="5429805"/>
            <a:ext cx="886690" cy="1089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0419070" y="5450577"/>
            <a:ext cx="886690" cy="1089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9892681" y="4315943"/>
            <a:ext cx="886690" cy="1089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10838854" y="4412549"/>
            <a:ext cx="886690" cy="1089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3997" y="4338417"/>
            <a:ext cx="934130" cy="10419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050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2" grpId="0" animBg="1"/>
      <p:bldP spid="13" grpId="0" animBg="1"/>
      <p:bldP spid="15" grpId="0" animBg="1"/>
      <p:bldP spid="15" grpId="2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"/>
            <a:ext cx="11315700" cy="5943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영상에 사용한 교과서의 지문</a:t>
            </a:r>
            <a:r>
              <a:rPr lang="en-US" altLang="ko-KR" sz="4000" dirty="0"/>
              <a:t>, </a:t>
            </a:r>
            <a:r>
              <a:rPr lang="ko-KR" altLang="en-US" sz="4000" dirty="0"/>
              <a:t>삽화</a:t>
            </a:r>
            <a:r>
              <a:rPr lang="en-US" altLang="ko-KR" sz="4000" dirty="0"/>
              <a:t>, </a:t>
            </a:r>
            <a:r>
              <a:rPr lang="ko-KR" altLang="en-US" sz="4000" dirty="0"/>
              <a:t>음원</a:t>
            </a:r>
            <a:r>
              <a:rPr lang="en-US" altLang="ko-KR" sz="4000" dirty="0"/>
              <a:t>,</a:t>
            </a:r>
            <a:r>
              <a:rPr lang="ko-KR" altLang="en-US" sz="4000" dirty="0"/>
              <a:t> 영상 등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모든 교과서 자료는 </a:t>
            </a:r>
            <a:r>
              <a:rPr lang="en-US" altLang="ko-KR" sz="4000" dirty="0"/>
              <a:t>(</a:t>
            </a:r>
            <a:r>
              <a:rPr lang="ko-KR" altLang="en-US" sz="4000" dirty="0"/>
              <a:t>주</a:t>
            </a:r>
            <a:r>
              <a:rPr lang="en-US" altLang="ko-KR" sz="4000" dirty="0"/>
              <a:t>)</a:t>
            </a:r>
            <a:r>
              <a:rPr lang="ko-KR" altLang="en-US" sz="4000" dirty="0"/>
              <a:t>천재교육에 저작재산권이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영상의 저작재산권은 제작자에게 있습니다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영상은 각 초등학교에서 수업에 사용할 수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외의 방법과 목적으로 이 영상을 사용하거나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저장 장치에 저장하거나</a:t>
            </a:r>
            <a:r>
              <a:rPr lang="en-US" altLang="ko-KR" sz="40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다른 자료에 사용하는 것은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저작권법에 위배될 수 있음을 알려드립니다</a:t>
            </a:r>
          </a:p>
        </p:txBody>
      </p:sp>
    </p:spTree>
    <p:extLst>
      <p:ext uri="{BB962C8B-B14F-4D97-AF65-F5344CB8AC3E}">
        <p14:creationId xmlns:p14="http://schemas.microsoft.com/office/powerpoint/2010/main" val="3189663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840944" y="144957"/>
            <a:ext cx="6045361" cy="723359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Lesson 2  </a:t>
            </a:r>
            <a:r>
              <a:rPr lang="en-US" altLang="ko-KR" sz="3200" dirty="0"/>
              <a:t>Let’s Play Soccer(3)</a:t>
            </a:r>
            <a:endParaRPr lang="ko-KR" altLang="en-US" sz="3200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71718" y="1436913"/>
            <a:ext cx="6294782" cy="8994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b="1" dirty="0">
                <a:solidFill>
                  <a:srgbClr val="002060"/>
                </a:solidFill>
              </a:rPr>
              <a:t>공부할</a:t>
            </a:r>
            <a:r>
              <a:rPr lang="en-US" altLang="ko-KR" sz="4400" b="1" dirty="0">
                <a:solidFill>
                  <a:srgbClr val="002060"/>
                </a:solidFill>
              </a:rPr>
              <a:t> </a:t>
            </a:r>
            <a:r>
              <a:rPr lang="ko-KR" altLang="en-US" sz="4400" b="1" dirty="0">
                <a:solidFill>
                  <a:srgbClr val="002060"/>
                </a:solidFill>
              </a:rPr>
              <a:t>내용</a:t>
            </a: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738372" y="2414053"/>
            <a:ext cx="10356646" cy="2990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00000"/>
              </a:lnSpc>
              <a:buAutoNum type="arabicPeriod"/>
            </a:pPr>
            <a:r>
              <a:rPr lang="ko-KR" altLang="en-US" sz="3600" dirty="0"/>
              <a:t>제안하는 문장 읽기</a:t>
            </a:r>
            <a:endParaRPr lang="en-US" altLang="ko-KR" sz="3600" dirty="0"/>
          </a:p>
          <a:p>
            <a:pPr algn="l">
              <a:lnSpc>
                <a:spcPct val="100000"/>
              </a:lnSpc>
            </a:pPr>
            <a:r>
              <a:rPr lang="en-US" altLang="ko-KR" sz="3600" dirty="0"/>
              <a:t>       (Let’s ……)</a:t>
            </a:r>
          </a:p>
          <a:p>
            <a:pPr algn="l">
              <a:lnSpc>
                <a:spcPct val="200000"/>
              </a:lnSpc>
            </a:pPr>
            <a:r>
              <a:rPr lang="en-US" altLang="ko-KR" sz="3600" dirty="0"/>
              <a:t>2.  </a:t>
            </a:r>
          </a:p>
          <a:p>
            <a:pPr algn="l">
              <a:lnSpc>
                <a:spcPct val="200000"/>
              </a:lnSpc>
            </a:pPr>
            <a:r>
              <a:rPr lang="en-US" altLang="ko-KR" sz="3600" dirty="0"/>
              <a:t>    </a:t>
            </a:r>
            <a:r>
              <a:rPr lang="ko-KR" altLang="en-US" sz="3600" dirty="0"/>
              <a:t>낱말</a:t>
            </a:r>
            <a:r>
              <a:rPr lang="en-US" altLang="ko-KR" sz="3600" dirty="0"/>
              <a:t> </a:t>
            </a:r>
            <a:r>
              <a:rPr lang="ko-KR" altLang="en-US" sz="3600" dirty="0"/>
              <a:t>읽고 쓰기</a:t>
            </a:r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631959" y="288240"/>
            <a:ext cx="3056390" cy="454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3800" dirty="0">
                <a:solidFill>
                  <a:srgbClr val="0070C0"/>
                </a:solidFill>
              </a:rPr>
              <a:t>English Grade 4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76E353C-A68D-4786-A62A-FBFCC6B02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46" y="742791"/>
            <a:ext cx="417252" cy="442401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5D29433-9317-455F-8556-3AF00DA29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83907" y="-704269"/>
            <a:ext cx="417252" cy="3311374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8093624" y="1667548"/>
            <a:ext cx="3352653" cy="4441431"/>
            <a:chOff x="8093624" y="1667548"/>
            <a:chExt cx="3352653" cy="4441431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EF9903E7-578E-4C57-93F3-85C8B86DB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29025" y="1667548"/>
              <a:ext cx="417252" cy="4424013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A82820B7-62DF-4FF7-B8CD-4AB7BF4F8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9540685" y="4244666"/>
              <a:ext cx="417252" cy="3311374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290277" y="4011531"/>
            <a:ext cx="1398072" cy="58477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3200" dirty="0"/>
              <a:t>soccer</a:t>
            </a:r>
            <a:endParaRPr lang="ko-KR" alt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3765589" y="4011531"/>
            <a:ext cx="1693140" cy="58477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3200" dirty="0"/>
              <a:t>baseball</a:t>
            </a:r>
            <a:endParaRPr lang="ko-KR" alt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9002678" y="4011531"/>
            <a:ext cx="2060577" cy="58477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3200" dirty="0"/>
              <a:t>badminton</a:t>
            </a:r>
            <a:endParaRPr lang="ko-KR" alt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5557787" y="4011531"/>
            <a:ext cx="1990169" cy="58477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3200" dirty="0"/>
              <a:t>basketball</a:t>
            </a:r>
            <a:endParaRPr lang="ko-KR" alt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7647954" y="4011531"/>
            <a:ext cx="1279915" cy="58477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3200" dirty="0"/>
              <a:t>tennis</a:t>
            </a:r>
            <a:endParaRPr lang="ko-KR" altLang="en-US" sz="3200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BF3B383-FB5B-4729-A6BD-9C39FE828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12" y="0"/>
            <a:ext cx="39052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1107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696271-2152-44D4-85E9-F4D23CD4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내용 개체 틀 6" descr="http://cdata.tsherpa.co.kr/tsherpa/ebook/15/15ebook_E/TB2015TC1EE_40H_CD/TB2015TC1EE_40H_L02/op -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1" t="22514" r="21571" b="9246"/>
          <a:stretch/>
        </p:blipFill>
        <p:spPr>
          <a:xfrm>
            <a:off x="1088497" y="225881"/>
            <a:ext cx="10167406" cy="6406237"/>
          </a:xfr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AF3FA1B-96EA-44AC-B11A-15E5AC84A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12" y="0"/>
            <a:ext cx="390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64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14493" r="13505" b="14348"/>
          <a:stretch/>
        </p:blipFill>
        <p:spPr bwMode="auto">
          <a:xfrm>
            <a:off x="996660" y="1415931"/>
            <a:ext cx="8458200" cy="488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60" y="260206"/>
            <a:ext cx="5344745" cy="104212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6CE2A16E-70F7-4CC8-98B2-4B9DE68D55E5}"/>
              </a:ext>
            </a:extLst>
          </p:cNvPr>
          <p:cNvSpPr/>
          <p:nvPr/>
        </p:nvSpPr>
        <p:spPr>
          <a:xfrm>
            <a:off x="1801032" y="1629294"/>
            <a:ext cx="1695797" cy="857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82FA616-1F17-41FE-B25A-FAFB9AF5699A}"/>
              </a:ext>
            </a:extLst>
          </p:cNvPr>
          <p:cNvSpPr/>
          <p:nvPr/>
        </p:nvSpPr>
        <p:spPr>
          <a:xfrm>
            <a:off x="7023379" y="4994832"/>
            <a:ext cx="651427" cy="607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</a:rPr>
              <a:t>v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FEC9876-C148-478B-A84D-263148D84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12" y="0"/>
            <a:ext cx="390525" cy="68580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C24B8EB5-B343-49EB-B769-09C47B060E4B}"/>
              </a:ext>
            </a:extLst>
          </p:cNvPr>
          <p:cNvSpPr/>
          <p:nvPr/>
        </p:nvSpPr>
        <p:spPr>
          <a:xfrm>
            <a:off x="4891185" y="1629295"/>
            <a:ext cx="1695797" cy="8576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Let’s play </a:t>
            </a:r>
            <a:r>
              <a:rPr lang="en-US" altLang="ko-KR" sz="2800" b="1" dirty="0">
                <a:solidFill>
                  <a:srgbClr val="00B0F0"/>
                </a:solidFill>
              </a:rPr>
              <a:t>socce</a:t>
            </a:r>
            <a:r>
              <a:rPr lang="en-US" altLang="ko-KR" sz="2800" dirty="0">
                <a:solidFill>
                  <a:srgbClr val="00B0F0"/>
                </a:solidFill>
              </a:rPr>
              <a:t>r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582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4_02_17_01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57431" y="2882305"/>
            <a:ext cx="609600" cy="609600"/>
          </a:xfrm>
          <a:prstGeom prst="rect">
            <a:avLst/>
          </a:prstGeom>
        </p:spPr>
      </p:pic>
      <p:pic>
        <p:nvPicPr>
          <p:cNvPr id="2" name="e4_02_13_01_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83798" y="3491905"/>
            <a:ext cx="609600" cy="609600"/>
          </a:xfrm>
          <a:prstGeom prst="rect">
            <a:avLst/>
          </a:prstGeom>
        </p:spPr>
      </p:pic>
      <p:pic>
        <p:nvPicPr>
          <p:cNvPr id="12" name="e4_02_13_01_0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88598" y="3620838"/>
            <a:ext cx="609600" cy="609600"/>
          </a:xfrm>
          <a:prstGeom prst="rect">
            <a:avLst/>
          </a:prstGeom>
        </p:spPr>
      </p:pic>
      <p:pic>
        <p:nvPicPr>
          <p:cNvPr id="21" name="e4_02_01_01_0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53747" y="4270702"/>
            <a:ext cx="609600" cy="60960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333795" y="422753"/>
            <a:ext cx="2149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/>
              <a:t>Your Turn</a:t>
            </a:r>
          </a:p>
        </p:txBody>
      </p:sp>
      <p:pic>
        <p:nvPicPr>
          <p:cNvPr id="20" name="e4_02_01_01_02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59764" y="4856459"/>
            <a:ext cx="609600" cy="609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21536FE-A290-4B9A-8D66-02C74A4DB5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712" y="0"/>
            <a:ext cx="390525" cy="6858000"/>
          </a:xfrm>
          <a:prstGeom prst="rect">
            <a:avLst/>
          </a:prstGeom>
        </p:spPr>
      </p:pic>
      <p:sp>
        <p:nvSpPr>
          <p:cNvPr id="14" name="내용 개체 틀 2"/>
          <p:cNvSpPr txBox="1">
            <a:spLocks/>
          </p:cNvSpPr>
          <p:nvPr/>
        </p:nvSpPr>
        <p:spPr>
          <a:xfrm>
            <a:off x="1168532" y="955760"/>
            <a:ext cx="9480995" cy="653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ko-KR" sz="3600" dirty="0"/>
              <a:t>       </a:t>
            </a:r>
            <a:r>
              <a:rPr lang="en-US" altLang="ko-KR" sz="6300" dirty="0"/>
              <a:t>Let’s play </a:t>
            </a:r>
            <a:r>
              <a:rPr lang="en-US" altLang="ko-KR" sz="6300" dirty="0">
                <a:solidFill>
                  <a:srgbClr val="00B050"/>
                </a:solidFill>
              </a:rPr>
              <a:t>baseball</a:t>
            </a:r>
            <a:r>
              <a:rPr lang="en-US" altLang="ko-KR" sz="6300" dirty="0"/>
              <a:t>.</a:t>
            </a:r>
          </a:p>
        </p:txBody>
      </p:sp>
      <p:sp>
        <p:nvSpPr>
          <p:cNvPr id="15" name="내용 개체 틀 2"/>
          <p:cNvSpPr txBox="1">
            <a:spLocks/>
          </p:cNvSpPr>
          <p:nvPr/>
        </p:nvSpPr>
        <p:spPr>
          <a:xfrm>
            <a:off x="895398" y="2016073"/>
            <a:ext cx="9480995" cy="653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ko-KR" sz="3600" dirty="0"/>
              <a:t>       </a:t>
            </a:r>
            <a:r>
              <a:rPr lang="en-US" altLang="ko-KR" sz="2400" dirty="0"/>
              <a:t> </a:t>
            </a:r>
            <a:r>
              <a:rPr lang="en-US" altLang="ko-KR" sz="4800" dirty="0"/>
              <a:t>Let’s play </a:t>
            </a:r>
            <a:r>
              <a:rPr lang="en-US" altLang="ko-KR" sz="4800" dirty="0">
                <a:solidFill>
                  <a:srgbClr val="00B050"/>
                </a:solidFill>
              </a:rPr>
              <a:t>basketball</a:t>
            </a:r>
            <a:r>
              <a:rPr lang="en-US" altLang="ko-KR" sz="4800" dirty="0"/>
              <a:t>.</a:t>
            </a:r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982352" y="2991637"/>
            <a:ext cx="9480995" cy="653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ko-KR" sz="3600" dirty="0"/>
              <a:t>       </a:t>
            </a:r>
            <a:r>
              <a:rPr lang="en-US" altLang="ko-KR" sz="2800" dirty="0"/>
              <a:t> </a:t>
            </a:r>
            <a:r>
              <a:rPr lang="en-US" altLang="ko-KR" sz="5400" dirty="0"/>
              <a:t>Let’s play </a:t>
            </a:r>
            <a:r>
              <a:rPr lang="en-US" altLang="ko-KR" sz="5400" dirty="0">
                <a:solidFill>
                  <a:srgbClr val="00B050"/>
                </a:solidFill>
              </a:rPr>
              <a:t>soccer</a:t>
            </a:r>
            <a:r>
              <a:rPr lang="en-US" altLang="ko-KR" sz="5400" dirty="0"/>
              <a:t>.</a:t>
            </a:r>
            <a:endParaRPr lang="en-US" altLang="ko-KR" sz="5200" dirty="0"/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895397" y="4162669"/>
            <a:ext cx="9480995" cy="653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ko-KR" sz="3600" dirty="0"/>
              <a:t>       </a:t>
            </a:r>
            <a:r>
              <a:rPr lang="en-US" altLang="ko-KR" sz="2400" dirty="0"/>
              <a:t> </a:t>
            </a:r>
            <a:r>
              <a:rPr lang="en-US" altLang="ko-KR" sz="4800" dirty="0"/>
              <a:t>Let’s play </a:t>
            </a:r>
            <a:r>
              <a:rPr lang="en-US" altLang="ko-KR" sz="4800" dirty="0">
                <a:solidFill>
                  <a:srgbClr val="00B050"/>
                </a:solidFill>
              </a:rPr>
              <a:t>badminton</a:t>
            </a:r>
            <a:r>
              <a:rPr lang="en-US" altLang="ko-KR" sz="4800" dirty="0"/>
              <a:t>.</a:t>
            </a: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982352" y="5373965"/>
            <a:ext cx="9480995" cy="653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ko-KR" sz="3600" dirty="0"/>
              <a:t>      </a:t>
            </a:r>
            <a:r>
              <a:rPr lang="en-US" altLang="ko-KR" sz="2400" dirty="0"/>
              <a:t> </a:t>
            </a:r>
            <a:r>
              <a:rPr lang="en-US" altLang="ko-KR" sz="4800" dirty="0"/>
              <a:t>Let’s play </a:t>
            </a:r>
            <a:r>
              <a:rPr lang="en-US" altLang="ko-KR" sz="4800" dirty="0">
                <a:solidFill>
                  <a:srgbClr val="00B050"/>
                </a:solidFill>
              </a:rPr>
              <a:t>tennis</a:t>
            </a:r>
            <a:r>
              <a:rPr lang="en-US" altLang="ko-KR" sz="4800" dirty="0"/>
              <a:t>.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CEF9D83-E06B-4E38-AA0D-52716B6C076A}"/>
              </a:ext>
            </a:extLst>
          </p:cNvPr>
          <p:cNvSpPr/>
          <p:nvPr/>
        </p:nvSpPr>
        <p:spPr>
          <a:xfrm>
            <a:off x="8680595" y="1875207"/>
            <a:ext cx="2616007" cy="3498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757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55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/>
      <p:bldP spid="14" grpId="1"/>
      <p:bldP spid="14" grpId="2"/>
      <p:bldP spid="15" grpId="0"/>
      <p:bldP spid="15" grpId="2"/>
      <p:bldP spid="15" grpId="3"/>
      <p:bldP spid="16" grpId="0"/>
      <p:bldP spid="16" grpId="1"/>
      <p:bldP spid="16" grpId="2"/>
      <p:bldP spid="17" grpId="0"/>
      <p:bldP spid="17" grpId="1"/>
      <p:bldP spid="17" grpId="2"/>
      <p:bldP spid="8" grpId="0"/>
      <p:bldP spid="8" grpId="1"/>
      <p:bldP spid="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e4_02_17_01_01">
            <a:hlinkClick r:id="" action="ppaction://media"/>
            <a:extLst>
              <a:ext uri="{FF2B5EF4-FFF2-40B4-BE49-F238E27FC236}">
                <a16:creationId xmlns:a16="http://schemas.microsoft.com/office/drawing/2014/main" id="{D87A935F-06E7-4FD9-8C44-D5655DFCED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21335885">
            <a:off x="2583507" y="2069596"/>
            <a:ext cx="609600" cy="609600"/>
          </a:xfrm>
          <a:prstGeom prst="rect">
            <a:avLst/>
          </a:prstGeom>
        </p:spPr>
      </p:pic>
      <p:pic>
        <p:nvPicPr>
          <p:cNvPr id="29" name="e4_02_13_01_02">
            <a:hlinkClick r:id="" action="ppaction://media"/>
            <a:extLst>
              <a:ext uri="{FF2B5EF4-FFF2-40B4-BE49-F238E27FC236}">
                <a16:creationId xmlns:a16="http://schemas.microsoft.com/office/drawing/2014/main" id="{975CCB8E-F0E9-49EC-911E-1AB71891AF5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0163" y="5870491"/>
            <a:ext cx="609600" cy="609600"/>
          </a:xfrm>
          <a:prstGeom prst="rect">
            <a:avLst/>
          </a:prstGeom>
        </p:spPr>
      </p:pic>
      <p:pic>
        <p:nvPicPr>
          <p:cNvPr id="24" name="e4_02_17_01_01">
            <a:hlinkClick r:id="" action="ppaction://media"/>
            <a:extLst>
              <a:ext uri="{FF2B5EF4-FFF2-40B4-BE49-F238E27FC236}">
                <a16:creationId xmlns:a16="http://schemas.microsoft.com/office/drawing/2014/main" id="{A7478686-D003-45E3-B215-38D8EBCEBC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21335885">
            <a:off x="2431107" y="1917196"/>
            <a:ext cx="609600" cy="609600"/>
          </a:xfrm>
          <a:prstGeom prst="rect">
            <a:avLst/>
          </a:prstGeom>
        </p:spPr>
      </p:pic>
      <p:pic>
        <p:nvPicPr>
          <p:cNvPr id="25" name="e4_02_13_01_06">
            <a:hlinkClick r:id="" action="ppaction://media"/>
            <a:extLst>
              <a:ext uri="{FF2B5EF4-FFF2-40B4-BE49-F238E27FC236}">
                <a16:creationId xmlns:a16="http://schemas.microsoft.com/office/drawing/2014/main" id="{2577ACC1-1E60-43C9-8BAF-3A91B457CC3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17871" y="4245926"/>
            <a:ext cx="609600" cy="609600"/>
          </a:xfrm>
          <a:prstGeom prst="rect">
            <a:avLst/>
          </a:prstGeom>
        </p:spPr>
      </p:pic>
      <p:pic>
        <p:nvPicPr>
          <p:cNvPr id="26" name="e4_02_13_01_02">
            <a:hlinkClick r:id="" action="ppaction://media"/>
            <a:extLst>
              <a:ext uri="{FF2B5EF4-FFF2-40B4-BE49-F238E27FC236}">
                <a16:creationId xmlns:a16="http://schemas.microsoft.com/office/drawing/2014/main" id="{DE347C65-AC80-4888-8E09-4D3BDA63E04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7763" y="5718091"/>
            <a:ext cx="609600" cy="6096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0"/>
          <a:srcRect r="26787" b="50000"/>
          <a:stretch/>
        </p:blipFill>
        <p:spPr>
          <a:xfrm>
            <a:off x="1047606" y="130319"/>
            <a:ext cx="4089660" cy="50006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2898" r="9348" b="70870"/>
          <a:stretch/>
        </p:blipFill>
        <p:spPr bwMode="auto">
          <a:xfrm>
            <a:off x="1047606" y="630381"/>
            <a:ext cx="8748464" cy="111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7" t="28592" r="9021" b="6401"/>
          <a:stretch/>
        </p:blipFill>
        <p:spPr bwMode="auto">
          <a:xfrm>
            <a:off x="1025391" y="1782643"/>
            <a:ext cx="9700750" cy="485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타원 6"/>
          <p:cNvSpPr/>
          <p:nvPr/>
        </p:nvSpPr>
        <p:spPr>
          <a:xfrm>
            <a:off x="4488871" y="1198386"/>
            <a:ext cx="448887" cy="4717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1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4972951" y="1198385"/>
            <a:ext cx="448887" cy="4717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2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5541816" y="1198386"/>
            <a:ext cx="448887" cy="4717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3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C816D4C-C989-43C6-8FE2-0862039EBA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712" y="0"/>
            <a:ext cx="390525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F826519A-C4B4-42A2-8F7A-0B62C2C6D6DE}"/>
              </a:ext>
            </a:extLst>
          </p:cNvPr>
          <p:cNvSpPr/>
          <p:nvPr/>
        </p:nvSpPr>
        <p:spPr>
          <a:xfrm>
            <a:off x="1354099" y="1919332"/>
            <a:ext cx="651427" cy="607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</a:rPr>
              <a:t>1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79E0769-D3CF-4310-9E41-88DFBB27BDA0}"/>
              </a:ext>
            </a:extLst>
          </p:cNvPr>
          <p:cNvSpPr/>
          <p:nvPr/>
        </p:nvSpPr>
        <p:spPr>
          <a:xfrm>
            <a:off x="6383299" y="1880740"/>
            <a:ext cx="651427" cy="607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</a:rPr>
              <a:t>2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C8C90BA7-4388-4501-A8B5-D99798DD3477}"/>
              </a:ext>
            </a:extLst>
          </p:cNvPr>
          <p:cNvSpPr/>
          <p:nvPr/>
        </p:nvSpPr>
        <p:spPr>
          <a:xfrm>
            <a:off x="3457219" y="5851252"/>
            <a:ext cx="651427" cy="607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</a:rPr>
              <a:t>3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D8FBFCFC-588E-4F12-BDDD-7A37CDE656A0}"/>
              </a:ext>
            </a:extLst>
          </p:cNvPr>
          <p:cNvCxnSpPr>
            <a:cxnSpLocks/>
          </p:cNvCxnSpPr>
          <p:nvPr/>
        </p:nvCxnSpPr>
        <p:spPr>
          <a:xfrm>
            <a:off x="3596640" y="2651760"/>
            <a:ext cx="3291840" cy="11277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800F671F-C7E0-4845-9D5E-1EB5D1C0DCF3}"/>
              </a:ext>
            </a:extLst>
          </p:cNvPr>
          <p:cNvCxnSpPr>
            <a:cxnSpLocks/>
          </p:cNvCxnSpPr>
          <p:nvPr/>
        </p:nvCxnSpPr>
        <p:spPr>
          <a:xfrm flipH="1">
            <a:off x="3200400" y="2702113"/>
            <a:ext cx="5222240" cy="18698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1F7CB78C-FDC6-4D10-A034-8B299B5DE4D1}"/>
              </a:ext>
            </a:extLst>
          </p:cNvPr>
          <p:cNvCxnSpPr>
            <a:cxnSpLocks/>
          </p:cNvCxnSpPr>
          <p:nvPr/>
        </p:nvCxnSpPr>
        <p:spPr>
          <a:xfrm flipH="1" flipV="1">
            <a:off x="4488872" y="3942594"/>
            <a:ext cx="1277387" cy="17816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e4_02_13_01_06">
            <a:hlinkClick r:id="" action="ppaction://media"/>
            <a:extLst>
              <a:ext uri="{FF2B5EF4-FFF2-40B4-BE49-F238E27FC236}">
                <a16:creationId xmlns:a16="http://schemas.microsoft.com/office/drawing/2014/main" id="{67390456-985E-48CA-8638-A5327D8CAE2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70271" y="43983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62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1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47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2" t="30182" r="9931" b="14182"/>
          <a:stretch/>
        </p:blipFill>
        <p:spPr bwMode="auto">
          <a:xfrm>
            <a:off x="1118869" y="1431985"/>
            <a:ext cx="9692640" cy="438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9" t="24638" r="27989" b="65797"/>
          <a:stretch/>
        </p:blipFill>
        <p:spPr bwMode="auto">
          <a:xfrm>
            <a:off x="967568" y="372805"/>
            <a:ext cx="5285449" cy="9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44436" y="1684713"/>
            <a:ext cx="299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c</a:t>
            </a:r>
            <a:endParaRPr lang="ko-KR" altLang="en-US" sz="28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55455" y="1683087"/>
            <a:ext cx="299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c</a:t>
            </a:r>
            <a:endParaRPr lang="ko-KR" altLang="en-US" sz="28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5614" y="2460086"/>
            <a:ext cx="299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l</a:t>
            </a:r>
            <a:endParaRPr lang="ko-KR" altLang="en-US" sz="28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4502" y="2460086"/>
            <a:ext cx="299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l</a:t>
            </a:r>
            <a:endParaRPr lang="ko-KR" altLang="en-US" sz="28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6676" y="3096269"/>
            <a:ext cx="299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b</a:t>
            </a:r>
            <a:endParaRPr lang="ko-KR" altLang="en-US" sz="28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5244" y="3079864"/>
            <a:ext cx="299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a</a:t>
            </a:r>
            <a:endParaRPr lang="ko-KR" altLang="en-US" sz="28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23316" y="3973483"/>
            <a:ext cx="1884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baseball</a:t>
            </a:r>
            <a:endParaRPr lang="ko-KR" altLang="en-US" sz="28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C97143A2-FC3B-4A6D-B82F-0BE604B35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12" y="0"/>
            <a:ext cx="390525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36354A0-0D81-4BA9-9ED2-2A2B73986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039" y="3271520"/>
            <a:ext cx="4014469" cy="20828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165049" y="2396474"/>
            <a:ext cx="7499927" cy="6361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552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16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4_02_19_01_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00309" y="4090577"/>
            <a:ext cx="609600" cy="609600"/>
          </a:xfrm>
          <a:prstGeom prst="rect">
            <a:avLst/>
          </a:prstGeom>
        </p:spPr>
      </p:pic>
      <p:pic>
        <p:nvPicPr>
          <p:cNvPr id="8" name="e4_02_01_01_0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67890" y="1180407"/>
            <a:ext cx="609600" cy="609600"/>
          </a:xfrm>
          <a:prstGeom prst="rect">
            <a:avLst/>
          </a:prstGeom>
        </p:spPr>
      </p:pic>
      <p:pic>
        <p:nvPicPr>
          <p:cNvPr id="11" name="e4_02_01_01_08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18012" y="1387499"/>
            <a:ext cx="609600" cy="609600"/>
          </a:xfrm>
          <a:prstGeom prst="rect">
            <a:avLst/>
          </a:prstGeom>
        </p:spPr>
      </p:pic>
      <p:pic>
        <p:nvPicPr>
          <p:cNvPr id="12" name="e4_02_01_01_09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25184" y="4009600"/>
            <a:ext cx="609600" cy="609600"/>
          </a:xfrm>
          <a:prstGeom prst="rect">
            <a:avLst/>
          </a:prstGeom>
        </p:spPr>
      </p:pic>
      <p:pic>
        <p:nvPicPr>
          <p:cNvPr id="13" name="e4_02_01_01_10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42951" y="1304278"/>
            <a:ext cx="609600" cy="6096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1333795" y="422753"/>
            <a:ext cx="2149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/>
              <a:t>Your Turn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9" t="16503" r="9591" b="17921"/>
          <a:stretch/>
        </p:blipFill>
        <p:spPr bwMode="auto">
          <a:xfrm>
            <a:off x="1596042" y="1180407"/>
            <a:ext cx="9750831" cy="482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190864" y="2305790"/>
            <a:ext cx="187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soccer</a:t>
            </a:r>
            <a:endParaRPr lang="ko-KR" altLang="en-US" sz="3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56581" y="4784427"/>
            <a:ext cx="2999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badminton</a:t>
            </a:r>
            <a:endParaRPr lang="ko-KR" altLang="en-US" sz="3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2394" y="4794587"/>
            <a:ext cx="187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tennis</a:t>
            </a:r>
            <a:endParaRPr lang="ko-KR" altLang="en-US" sz="3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65374" y="2265150"/>
            <a:ext cx="284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basketball</a:t>
            </a:r>
            <a:endParaRPr lang="ko-KR" altLang="en-US" sz="3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70268" y="2263712"/>
            <a:ext cx="241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baseball</a:t>
            </a:r>
            <a:endParaRPr lang="ko-KR" altLang="en-US" sz="36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7067DCE-6917-407A-A26B-BB3509C9F6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712" y="0"/>
            <a:ext cx="39052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38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F261320-DEE9-4F5A-9BFF-FFE08DFF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B8A6340A-3C15-4E95-B94F-CFD201B3E9D8}"/>
              </a:ext>
            </a:extLst>
          </p:cNvPr>
          <p:cNvSpPr txBox="1">
            <a:spLocks/>
          </p:cNvSpPr>
          <p:nvPr/>
        </p:nvSpPr>
        <p:spPr>
          <a:xfrm>
            <a:off x="1640418" y="309621"/>
            <a:ext cx="9063563" cy="11191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C. </a:t>
            </a:r>
            <a:r>
              <a:rPr lang="en-US" altLang="ko-KR" sz="4400" b="1" dirty="0">
                <a:solidFill>
                  <a:srgbClr val="00B050"/>
                </a:solidFill>
              </a:rPr>
              <a:t>Culture Box </a:t>
            </a:r>
            <a:r>
              <a:rPr lang="ko-KR" altLang="en-US" sz="1800" b="1" dirty="0">
                <a:solidFill>
                  <a:srgbClr val="191B0E"/>
                </a:solidFill>
              </a:rPr>
              <a:t>세계 여러 나라의 인기 스포츠를 알아봅시다</a:t>
            </a:r>
            <a:r>
              <a:rPr lang="en-US" altLang="ko-KR" sz="1800" b="1" dirty="0">
                <a:solidFill>
                  <a:srgbClr val="191B0E"/>
                </a:solidFill>
              </a:rPr>
              <a:t>.</a:t>
            </a:r>
            <a:endParaRPr lang="en-US" altLang="ko-KR" sz="4400" b="1" dirty="0">
              <a:solidFill>
                <a:srgbClr val="191B0E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9779627-0346-4AFC-A2E6-26F4E0053F2B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4" name="e4_02_18_03_an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0419" y="1528231"/>
            <a:ext cx="9063562" cy="5097830"/>
          </a:xfr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BE3D3D6-C3A4-48AA-AEE9-71FCE9A58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12" y="0"/>
            <a:ext cx="390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2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.5|1.5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6.6|19.1|5.6|22.7|11|8.7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4.7|5.4|5.4|43.3|1.6|1.8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1|2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29.1|8.9|20.8|3.9|12|7.3|1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7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21.3|2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.8|6.1|1.5|5.8|1.6|5.6|1.5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1_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TM10001105[[fn=자르기]]</Template>
  <TotalTime>3958</TotalTime>
  <Words>246</Words>
  <Application>Microsoft Office PowerPoint</Application>
  <PresentationFormat>와이드스크린</PresentationFormat>
  <Paragraphs>71</Paragraphs>
  <Slides>14</Slides>
  <Notes>0</Notes>
  <HiddenSlides>0</HiddenSlides>
  <MMClips>27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HY견고딕</vt:lpstr>
      <vt:lpstr>HY동녘B</vt:lpstr>
      <vt:lpstr>돋움</vt:lpstr>
      <vt:lpstr>맑은 고딕</vt:lpstr>
      <vt:lpstr>Arial</vt:lpstr>
      <vt:lpstr>Franklin Gothic Book</vt:lpstr>
      <vt:lpstr>Crop</vt:lpstr>
      <vt:lpstr>1_Crop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도전! 나도 할 수 있어요!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ham soonai</cp:lastModifiedBy>
  <cp:revision>65</cp:revision>
  <dcterms:created xsi:type="dcterms:W3CDTF">2020-04-10T02:07:24Z</dcterms:created>
  <dcterms:modified xsi:type="dcterms:W3CDTF">2020-05-07T03:14:32Z</dcterms:modified>
</cp:coreProperties>
</file>