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ink/inkAction4.xml" ContentType="application/vnd.ms-office.inkAction+xml"/>
  <Override PartName="/ppt/tags/tag9.xml" ContentType="application/vnd.openxmlformats-officedocument.presentationml.tags+xml"/>
  <Override PartName="/ppt/ink/inkAction5.xml" ContentType="application/vnd.ms-office.inkAction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ink/inkAction6.xml" ContentType="application/vnd.ms-office.inkAction+xml"/>
  <Override PartName="/ppt/tags/tag14.xml" ContentType="application/vnd.openxmlformats-officedocument.presentationml.tags+xml"/>
  <Override PartName="/ppt/ink/inkAction7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4" r:id="rId2"/>
    <p:sldId id="285" r:id="rId3"/>
    <p:sldId id="280" r:id="rId4"/>
    <p:sldId id="282" r:id="rId5"/>
    <p:sldId id="301" r:id="rId6"/>
    <p:sldId id="329" r:id="rId7"/>
    <p:sldId id="322" r:id="rId8"/>
    <p:sldId id="307" r:id="rId9"/>
    <p:sldId id="330" r:id="rId10"/>
    <p:sldId id="333" r:id="rId11"/>
    <p:sldId id="332" r:id="rId12"/>
    <p:sldId id="339" r:id="rId13"/>
    <p:sldId id="331" r:id="rId14"/>
    <p:sldId id="268" r:id="rId15"/>
    <p:sldId id="334" r:id="rId16"/>
    <p:sldId id="337" r:id="rId17"/>
    <p:sldId id="338" r:id="rId18"/>
    <p:sldId id="277" r:id="rId19"/>
    <p:sldId id="271" r:id="rId20"/>
    <p:sldId id="323" r:id="rId2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6-18T06:50:49.0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1474">
    <iact:property name="dataType"/>
    <iact:actionData xml:id="d0">
      <inkml:trace xmlns:inkml="http://www.w3.org/2003/InkML" xml:id="stk0" contextRef="#ctx0" brushRef="#br0">21149 8184 0,'71'0'131,"52"0"-121,1 0 0,-1 0 1,159 0-1,-176 0 0,0 0 0,-18 0 0,-17 0-2,70 0 4,-106 0-4,18 0 3,-18 0-9,0-17 8,36 17 0,-36-18 0,-17 18 8,70 0-5,-70 0-3,17-17 0,0 17-2,-17 0 32,0 0-38,-1 0 9,36 0-1,-18 0 0,1 0 0,34 0 0,18 0 1,-17 0-1,-36 0 0,-17 0 0</inkml:trace>
    </iact:actionData>
  </iact:action>
  <iact:action type="add" startTime="26425">
    <iact:property name="dataType"/>
    <iact:actionData xml:id="d1">
      <inkml:trace xmlns:inkml="http://www.w3.org/2003/InkML" xml:id="stk1" contextRef="#ctx0" brushRef="#br0">21026 9066 0,'17'0'48,"18"0"53,-17 0-89,35 0-2,-35 0 8,-1 0-16,19 0 8,-1 0-1,18 0 1,0 0 2,-36 0-2,1 0 10,0 0 21,-1 0-31,1 0 0,17 0 0,-17 0 0,17 0 1,-17 0-3,-1 0-6,1 0 8,17 0 0,-17 0 160,35 0-168,-36 0 18,1 0-19,17 0 8,-17 0 1,0 0 0,-1 0 1,1 0-3,0 0 44,17 0 19,-18 0-70,1 0 26,17 0-17,-17 0-8,0 0-1,-1 0 8,1 0 12,0 0 60,17 0-63,0 0-8,0 0 6,-17 0 0,17 18 30,-17-18-23,0 0 8,-1 0-16,1 0-14,0 0 14,-1 0 1,18 0-1,-17 0-8,0 0 35,-1 0-11,1 0-21,0 0 10,-1 0-12,1 0 4,0 0 117,-1 0-116,18 0-12,1 0 8,-1 0-1,0 0-7,36 0 8,-53 0 6,34 0-14,-34 18 14,35-18-14,-35 0 14,-1 0-14,1 0 13,0 0-13,-1 0 14,18 0-14,-17 0 36,0 0-36,-1 0 13,1 0-13,0 0 14,17 0 0,-17 0-14,-1 0 0,54 0 13,-36 0 8,0 0-21,36 0 0,-18 17 13,-36 1 1,36-18-14,0 0 14,-17 0 1,-19 0-15,1 0 13,17 0 40,-17 0-39,-1 0 1,36 0 0,-35 0-15,17 0 20,0 0-20,-17 0 13,0 0-13,-1 0 14,19 0-14,-19 0 14,1 0 185,35 0-199,-35 0 14,-1 0-14,18 0 13,-17 0 9</inkml:trace>
    </iact:actionData>
  </iact:action>
  <iact:action type="add" startTime="33185">
    <iact:property name="dataType"/>
    <iact:actionData xml:id="d2">
      <inkml:trace xmlns:inkml="http://www.w3.org/2003/InkML" xml:id="stk2" contextRef="#ctx0" brushRef="#br0">21061 9684 0,'17'-18'131,"1"18"-130,35 0 14,18 0 0,17 0-14,0 0 20,0 0-20,-17 0 14,-18 0-14,35 0 14,-18 0-14,1 0 13,-53 0-13,52 0 14,1 0-14,-1 0 14,-52 0 0,52 0-8,36 0-6,-35 0 13,-18 0-13,-36 0 14,54 0-14,-36 0 14,0 0 0,-17 0-14,17 0 14,1 0-14,-19 0 13,19 0-7,-19 0-6,36 0 14,-35-18-14,35 18 13,-18 0 2,18 0-15,-35 0 0,17 0 12,0 0-12,36 0 14,-18 0 1,-1 0-10,-34 0-5,17 0 14,1 0-14,17 0 13,-18 0-13,-17 0 14,52 0-14,-35 0 14,-17 0-14,17 0 13,1 0-13,-1 0 20,18 0-20,-36 0 0,54 0 13,-36 0-13,18 0 14,-35 0-14,35 0 13,-36 0 2,1 0-15,0 0 14,-1 0 0,1 0-8,-18-17 8,18 17 1,-1 0-15,36 0 14,-35 0-14,-1 0 13,19 0-13,-19 0 14,36 0 0,-35 0-8,-1 0 9,19 0-15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6-18T06:52:14.06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3970">
    <iact:property name="dataType"/>
    <iact:actionData xml:id="d0">
      <inkml:trace xmlns:inkml="http://www.w3.org/2003/InkML" xml:id="stk0" contextRef="#ctx0" brushRef="#br0">5450 3528 0,'18'0'131,"17"0"-130,18 0 14,0 0-14,35 17 13,-70 1-7,35-18-6,-18 18 13,0-18-13,1 0 14,17 0 1,-36 0-1,19 0-14,-19 17 0,18 19 13,-17-36-13,17 0 20,18 0-5,-35 0-15,53 17 13,-19-17-13,-16 0 14,34 18-14,1-18 14,-18 18-14,-18-18 13,18 0-13,-18 0 14,0 35-9,1-35-5,-19 0 14,19 0-14,-19 0 14,1 0 0,35 17-14,-35-17 0,52 0 13,1 18-13,17-18 13,18 35 2,35 1-15,-71-36 5,1 17 9,17-17-14,18 18 14,-18 0-14,-17-1 13,-36-17 2,18 0-15,0 0 0,-36 0 13,36 0-13,-17 0 20,-1 0-20,-17 0 13,-1 0 2,18 0-15,-17 0 14,0 0-14,17 0 13,36 0-13,-19 0 14,-16 0-14,17 0 14,0 0-9,-18 0-5,0 0 14,-17 0 0,-1 0-14,1 0 114,0-17-61,-18-1-23,0 0-30,0 1 14,0-19 0,0 19 1,-18-1 6,-35 18-21,18 0 14,-18 0 0,0-18-14,18 18 0,-71-35 13,88 35 1,-35-17-14,36 17 14,-36-18-14,0 18 14,0-18-9,0 18-5,-18-35 14,1 35-14,17-18 13,18 18-13,-36-17 14,18 17-14,-35-18 14,18 18 0,-36-35-14,53 35 14,-18 0-9,18-18 10,0 18-15,18 0 0,17 0 13,-17 0-13,-18 0 13,53-18-13,-17 18 14,-36 0-14,35 0 14,-35 0-14,36 0 20,-36 0-20,17 0 0,1 0 12,0 0-12,-1 0 14,1 0-14,0 0 14,17 0 0,-35 0-14,0 0 14,18 0-14,0 0 13,-18 0-7,35 0-6,-17 0 14,17 0-14,1 0 29,-18 0-15</inkml:trace>
    </iact:actionData>
  </iact:action>
  <iact:action type="add" startTime="9859">
    <iact:property name="dataType"/>
    <iact:actionData xml:id="d1">
      <inkml:trace xmlns:inkml="http://www.w3.org/2003/InkML" xml:id="stk1" contextRef="#ctx0" brushRef="#br0">25735 1446 0,'53'0'93,"-18"0"-86,36 0 8,-1 0-14,-17 0 0,18 0 13,-1 0-13,19 0 14,-1 0-14,0 0 13,0 0-13,-17 0 14,17 0-14,0 0 20,-35 0-20,0 0 14,18 0-14,-19 0 13,1 0-13,0 0 14,0 0-14,0 0 14,-18 0-14,36 0 13,-18 0-13,-18-17 14,0 17-9,18 0-5,-35 0 14,35 0-14,17 0 14,-52 0-14,0 0 13,35 0-13,0 0 14,-18 0-14,0 0 13,0 0-13,-17 0 21,35 0-21,0 0 13,-18 0-13,36 0 14,-1 0-14,18 0 13,-35 0-13,0 0 14,0 0-14,-35 0 14,17 0 7,-17 0 78,35 0-84,-36 0 0,19 0-1,-19 0-14,1 0 14</inkml:trace>
    </iact:actionData>
  </iact:action>
  <iact:action type="add" startTime="13042">
    <iact:property name="dataType"/>
    <iact:actionData xml:id="d2">
      <inkml:trace xmlns:inkml="http://www.w3.org/2003/InkML" xml:id="stk2" contextRef="#ctx0" brushRef="#br0">25682 6015 0,'53'0'53,"-18"0"-52,18 0 14,18 0-14,-36 0 13,36 0-13,-18 0 14,0 0-14,-18 0 20,53 0-20,-17 0 14,-19 0-14,1 0 13,18 0-13,17 0 14,-17 0-14,-1 0 13,-17 0-13,35 0 14,-17 0-14,-1 0 14,19-18-9,-19 18-5,-34 0 14,34-17-14,-17 17 0,-35 0 12,35 0-12,-18 0 14,0 0 1,-17 0-1,35 0 1,-36 0-10,36 0-5,0 0 14,0 0-14,18 0 14,17 0-14,18 35 13,-18-35-13,0 17 14,-17-17 0,-19 18-14,19-18 0,-18 0 13,-18 0-7,18 0-6,0 0 29,-35 0-29,-1 0 29,1 0-29,0 0 14,-1 0-14,1 0 13,0 0-7,17 0-6,18 0 13,-18 0-13,36 0 14,-1 0-14,-52 0 14,52 0-14,-17 0 13,-35 0 2</inkml:trace>
    </iact:actionData>
  </iact:action>
  <iact:action type="add" startTime="17452">
    <iact:property name="dataType"/>
    <iact:actionData xml:id="d3">
      <inkml:trace xmlns:inkml="http://www.w3.org/2003/InkML" xml:id="stk3" contextRef="#ctx0" brushRef="#br0">26388 8449 0,'53'-35'84,"-36"35"-83,54 0 14,52 0-14,-34 0 13,-1 0-7,-18 0-6,18 0 14,-52 0-14,34 0 13,19-18-13,-37 18 14,-16 0-14,34-18 14,1 18 0,-36-17-14,18 17 0,18 0 19,17 0-19,-18 0 14,19 0-14,-19 0 14,-17 0-14,35 0 13,18 0-13,-53 0 14,70 0-14,19 0 13,-54 0-13,35 0 14,1 0-8,-36 0 8,0 0-14,-35 0 0,-18 0 13,1 0-13,-19 0 13,1 0 2,17 0 15,-17 0-24,17 0 9,-17 0-15,17 0 13,18 0-13,0 0 14,-18 0-14,0 0 13,1 0-13,-1 0 14,-18 0-14,1 0 14,0 0-9,17 0-5,36 0 14,-54 0-14,36 0 13,-18 0-13,1 0 14,-19 0-14,1 0 14,17 0 85,1 0-84,-1 0-1,-18 0-8,36 0-6,-17 0 13,17 0-13,-36 0 14,1 0-14,-1 0 14</inkml:trace>
    </iact:actionData>
  </iact:action>
  <iact:action type="add" startTime="26418">
    <iact:property name="dataType"/>
    <iact:actionData xml:id="d4">
      <inkml:trace xmlns:inkml="http://www.w3.org/2003/InkML" xml:id="stk4" contextRef="#ctx0" brushRef="#br0">5874 13017 0,'35'0'78,"18"0"-72,35 0-5,71 0 14,17 0-14,18 0 13,18 0-13,-36 0 14,54 0-14,-19 0 14,-34 0-14,-1 0 13,0 0-13,-52 0 14,52 0-9,-87 0 10,-1 0-15,0 0 14,18 0-14,-18 0 13,0 0-13,0 0 14,1 0-14,-37 0 14,37 0-14,-1 0 13,0 0-7,-17 0-6,17 0 13,0 0-13,-17 0 14,17 0-14,0 0 14,0 0-14,0 0 13,-17 0-13,-18 0 14,35 0-14,-35 0 13,17 0-7,1 0-6,-36 0 14,36 0-14,-1 0 13,19 0 2,34 18-15,-52 0 13,17-1-13,18 1 14,-18-18-14,0 18 20,0-18-20,53 53 0,-88-53 13,71 17-13,-36-17 13,35 0-13,19 0 14,-54 0-14,35 0 14,-52 0-14,17 0 13,-53 0-13,36 0 14,-1 0-9,19 0-5,-54 0 14,53 0 1,-35 0-15,35 0 0,0 0 12,-17 0 3,17 0-15,0 0 14,-17 0-14,17 0 13,-35 0-7,0 0-6,17 0 13,1 0-13,-18 0 14,0 0-14,35 0 14,-17 0-14,17 0 13,-53 0-13,18 0 14,0 0-14,-18 0 20,0 0-20,-17 0 0,0 0 13,35 18 1,-36-18 16,18 0-30,1 0 0,17 18 13,0-18 2,0 0-10,-18 0-5,18 0 14,-18 0-14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6-18T06:52:43.99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6483">
    <iact:property name="dataType"/>
    <iact:actionData xml:id="d0">
      <inkml:trace xmlns:inkml="http://www.w3.org/2003/InkML" xml:id="stk0" contextRef="#ctx0" brushRef="#br0">7285 8837 0,'-53'0'122,"0"-18"-121,0 1 14,0 17-14,0-35 13,0 35-13,0-18 14,36 0-14,-71 1 13,17-1-13,36 0 14,-18 1-14,-18-1 14,54-17-9,-36 17 10,-18-17-15,18 0 0,18 17 12,0-17 3,-18 17-15,18 0 14,17 1-14,18-1 0,-35 0 12,17 1 3,18-18-10,-18-1 10,18 19-15,0-1 14,0-35-14,0 0 13,0 36-13,0-19 14,0-17-14,0 36 13,0-19-13,0 1 14,0 0-8,0-18-6,0 35 13,0-35 2,0 18-15,36-18 13,-19 18 2,1 0-15,0-1 0,-18 19 13,52-19 8,-34 19-21,0-18 0,17 17 12,-17 0-12,17-35 14,0 36-14,18-19 14,0 1-14,-35 17 13,52-17-13,-52 18 14,17-1-14,0 18 14,54-18-9,-72 18-5,36-35 14,18 35 0,-54-18-14,54 18 14,-1 0-14,-34-17 14,34 17 0,-17 0-14,-35 0 20,52 0-20,1 0 14,0 0-14,-1 0 14,-52 0-14,-1 0 13,19 0-13,-19 0 14,1 0-14,17 0 13,0 0-13,36 0 14,0 35-8,-54-35-6,36 18 13,0 35 2,-18-36-15,1 1 0,-19-1 12,19 19-12,-19-36 14,-17 17 1,18 1-15,17 0 13,-17 17-7,-18 0-6,35 1 29,0 16-14,-35-34-15,0 17 13,18 1-13,35 17 14,-53-36 7,0 1-21,0 17 14,0-17 0,0 35 1,0 0 0,0-36-1,0 36-14,0-18 0,0 1 13,0-19-8,0 19 10,0-1-15,0-17 14,0 17-14,-18 0 13,1 0 2,-1-17-15,0 17 14,1-17-14,-1 0 13,0-1-7,1 18-6,-19 1 13,1-19-13,0 1 14,-36 17-14,54-17 14,-54 0 0,18 52 1,0-52-15,-53 52 13,71-52-13,-35-18 5,17 18 10,0 17-15,-18-17 0,54-1 12,-19 1 3,1-18-15,35 17 13</inkml:trace>
    </iact:actionData>
  </iact:action>
  <iact:action type="add" startTime="8470">
    <iact:property name="dataType"/>
    <iact:actionData xml:id="d1">
      <inkml:trace xmlns:inkml="http://www.w3.org/2003/InkML" xml:id="stk1" contextRef="#ctx0" brushRef="#br0">10442 10354 0,'-88'18'15,"176"-36"-15,-247 53 1,89-35 14,-18 18-9,17-18-5,-52 0 14,52 0-14,1 0 14,-19 0-14,19 0 13,35 0-13,-1 0 14,-17 0-14,36-18 13,-54-17-13,18 17 14,18 1-9,17-1-5,-17 0 14,0 1-14,-1-18 14,1-18-14,35 35 13,-17-35-13,-1 18 14,-35-36-14,53 54 14,-18-54 0,18 18-14,-17 0 5,17 0 9,0 0-14,0 0 14,0 18-14,0-18 14,0 0-14,35-35 13,-17 35-13,17 0 14,18 0-14,-18 36 13,36-71-7,35 17 9,-54 36-15,37-53 13,-19 52-13,1 1 14,-1 0-14,18-1 13,-52 1-13,17 18 0,70-36 13,-52 35-13,-36 18 20,36-18-20,-36 18 14,53 0-14,0 0 0,0 0 12,1 0 3,-1 0-15,18 0 14,-18 0-14,0 0 13,0 0-13,0 0 14,-17 0-9,0 0-5,-36 18 14,71 0-14,-53-1 14,35 19 0,-18 16-14,-34-34 14,34 35-14,1-18 14,35 36-14,-89-54 0,36 19 12,0-1-6,0 0-6,-18 1 13,-17-1 2,35 18-15,-36-53 14,1 53-14,17-18 13,-35-17-13,36 35 14,-19-18-14,18 0 13,-17-35-7,0 35-6,-1 1 14,-17 17 0,18-53-14,-18 17 14,18 36-14,-18 0 13,0-35 2,0-1-15,0 1 20,0 0-20,0 17 14,0 0-14,0-17 13,0-1-13,0 19 0,0-19 13,0 1-13,0 0 14,0-1 0,0 19-14,-18-1 14,-17 0-9,17 0 10,-35 18-15,36-17 14,-36-19-14,35-17 13,0 35-13,-17 1 14,17-19-14,1-17 14,-1 0 0,1 36 7,-1-19 41,-17-17-41,-1 18 9,-17 0-30,53-1 14,-17-17-14</inkml:trace>
    </iact:actionData>
  </iact:action>
  <iact:action type="add" startTime="11171">
    <iact:property name="dataType"/>
    <iact:actionData xml:id="d2">
      <inkml:trace xmlns:inkml="http://www.w3.org/2003/InkML" xml:id="stk2" contextRef="#ctx0" brushRef="#br0">11007 7197 0,'0'0'1,"-18"0"0,-35 0 12,18 17-12,-53-17 20,17 0-20,18 18 14,-17 17-14,-1-35 14,0 0-14,-17 0 0,18 0 12,-18 0-12,-1 0 14,1 0-14,18 0 13,17 0 2,0 0-10,-18 0-5,18 0 14,18 0-14,-18 0 14,18 0-14,17 0 13,-17-17-13,17-1 30,18 0-16,-35-17-8,17 17 8,1-17 1,-1 0-15,-17-18 14,17 35-14,1-17 0,-1-18 12,-17 18 3,35 0-15,-18-18 13,18 35-7,-18-35-6,1 18 14,17 17-14,0 0 13,0-34-13,0 16 14,0 1 0,0 0-14,17-1 14,-17 19-14,36-18 14,-19-18-9,-17 35-5,36-53 14,-1 71 0,0-35-14,18-18 0,-53 36 13,53-19 2,-35 36-15,34-17 13,-16-1-13,52-17 14,-53 17-9,71 0 10,-53 18-15,-18-17 14,36 17-14,-54-35 13,36 35-13,18 0 14,-53-18-14,34 18 14,-16 0-14,-1 0 13,18 0-7,0 0-6,0 0 13,-18 0-13,18 0 14,-35 0-14,35 0 14,-1 18 0,-34-18-14,17 17 14,36 1-14,-36 17 13,0-17-7,-17-1 9,0 1-1,-18 0 1,17-1-15,-17 19 13,36-1-13,-36 18 14,0-36 1,0 19-10,0-19-5,0 1 14,17 17-14,-17 18 13,0-35-13,0 17 14,0 0 1,0 1-15,0 34 13,0-52-13,-17 35 14,17-18-9,-18 18-5,18-35 14,-18 35 1,-17-18-1,17-18 1,1 19 22</inkml:trace>
    </iact:actionData>
  </iact:action>
  <iact:action type="add" startTime="12899">
    <iact:property name="dataType"/>
    <iact:actionData xml:id="d3">
      <inkml:trace xmlns:inkml="http://www.w3.org/2003/InkML" xml:id="stk3" contextRef="#ctx0" brushRef="#br0">14270 7408 0,'-18'0'22,"-35"0"-7,0 0 1,36 0-15,-19 0 0,1 0 13,0 0-13,-18 0 13,0 0 2,0 0-15,0 0 0,-35 0 19,17 0-19,-17 0 14,71 0-14,-36-35 13,17 17-13,19 1 14,-1 17-14,-17-18 13,35 0-13,-18 1 14,1 17-14,-1-18 14,18 1-9,0-1 10,0-35-15,0 35 13,0-35 2,0 36-15,0-54 14,0 54-14,0-36 0,0-18 12,0 36-12,35-71 20,1 53-20,-19-17 14,36 17-14,-18 17 14,-17 1-14,17 0 13,18-18-13,-35 35 14,-1 1-14,19-36 14,-1 17-14,-17 19 20,17 17-20,18-18 0,-18-17 12,36 17-12,-36-17 14,36 17-14,-19-17 14,19 17 0,-18 18-14,0-17 14,53-19-14,-36 19 13,1 17-7,-36-18-6,36 18 14,-1 0-14,-35 0 13,54 0-13,-54 0 14,0 0-14,36 0 14,-36 0-14,0 0 13,1 0-13,-1 0 14,18 0-9,-36 0-5,36 0 14,-17 0-14,-1 18 14,18-1-14,-18-17 13,36 18-13,-36 0 14,35 17 0,-52-17-14,17-18 14,-17 0-8,0 17-6,-1 1 13,1 17-13,0-35 14,-1 18-14,-17 0 13,18-1-13,0 18 14,17 1-14,-18-19 14,1 36-14,-18-17 13,18-1-7,-1 0-6,1 0 13,-18 1-13,18-1 14,-18-17-14,0 17 14,0 0-14,0 0 13,0 1 2,0-1-15,0 36 14,0-19-14,0-16 4,0 17 11,0-18-15,-36 35 13,19-34 2,17-19-15,-18 1 98</inkml:trace>
    </iact:actionData>
  </iact:action>
  <iact:action type="add" startTime="22931">
    <iact:property name="dataType"/>
    <iact:actionData xml:id="d4">
      <inkml:trace xmlns:inkml="http://www.w3.org/2003/InkML" xml:id="stk4" contextRef="#ctx0" brushRef="#br0">5733 13229 0,'17'0'69,"-70"-17"31,0-1-99,18 0 14,0-17-14,17 17 14,-17 1-14,17-19 13,18 1-7,0 17 9,-17-34-15,-19-1 13,36 35-13,0-17 14,0 17-14,0 0 13,0-17-13,18 18 14,-18-1-14,0 0 20,18-17-20,-1 35 0,1-18 13,17 1 1,-17-1-14,0 18 14,34-18-14,1 1 14,18-1 0,-36 1-14,0 17 14,36 0-9,-36 0-5,1 0 14,-1 0-14,-18 0 14,1 0-14,17 0 13,1 0-13,-1 0 14,-17 0-14,-1 0 13,19 17-13,-19-17 14,1 0 7,-1 18-21,1-18 14,17 35 0,-17-17 17,17 17-10,-35-17-6,0-1-15,0 19 13,0-19-13,0 18 14,0-17-14,0 17 13,0 1-13,0-19 14,0 19-14,0-1 14,0-18-9,0 1-5,-17 17 14,-1-17-14,18 0 14,-18-1-14,1 1 13,-1-18-13,-52 53 14,34-35 0,-17-1-14,-17 1 0,-1 35 20,36-53-20,-18 0 13,0 0-13,18 0 14,0 0-14,-1 0 13,19 0-13,-19 0 14,19 0-14,-19 0 14,19 0-14,-1 0 13,-17 0-7,0-18-6,17 0 14,0 18-14,-17-35 13,17 18 33,18-19-46,0 1 20,0-18-20,0 35 14,0-52-14,0 17 13,0 0-13,0 0 14,0 0-14,18 0 14,0 36-14,-18-1 13,35-35-13,-17 18 20,70 17 11,-53 1-31,18 17 13,-18-18-13,1 18 0,34-18 13,-35 18-13,18 0 13,-35 0-13,17 0 21,0 0-21,1 0 13,-19 0-13,1 0 14,35 0 0,-35 0-14,17 0 14,-17 0 1,-1 18-15,18-18 20,-35 18-6,18-1 17,-18 1-31,0-1 13,0 19-13,0-19 14,0 36 7,0 0-6,0-35-15,0 52 0,0-52 12,-18 35 3,18-35-15,-17 17 14,-18-18-14,17-17 13,18 18-13,-35 0 14,17-18-9,0 17-5,-17-17 14,-18 18-14,0-18 14,-17 0-14,34 0 13,-17 0-13,36 0 14,-18 0-14,17 0 13,0 0-13,1 0 14,-1-18 7,18 1-6,0-1-15,0-17 14,0 17 0,0-17-14,0 17 14,0-17-14,0 17 13,18-35-7,-18 36-6,35-1 14,0 1-14,18-1 13,18 0-13,34 1 14,-52 17 0,36 0-14,-54-18 14,0 0 1,0 18-8,89 0 23,-106 0-30,-1 0 8,1 0 1,-1 0 10,19 18-19,-36 0 8,35-1 9,-17 1-16,-18 0 6,0-1-7,0 18 21,0-17-14,0 17 2,0 18-8,0-17 18,0-19-10,0 36-2,0-35 3,-36-1-10,36 1 18,-53-18-9,36 18-8,17-1 6,-35-17 2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6-18T07:06:58.34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1756">
    <iact:property name="dataType"/>
    <iact:actionData xml:id="d0">
      <inkml:trace xmlns:inkml="http://www.w3.org/2003/InkML" xml:id="stk0" contextRef="#ctx0" brushRef="#br0">2028 6597 0,'18'18'153,"264"34"-152,-176-16 14,-18-19-14,-17 1 13,35 0 2,-36-18 0,-17 0-15,-35 0 82,158 35-67,-140-35-15,-1 18 0,18-18 19,0 0-19,-18 0 0,-17 0 60,34 0-46,-52 17 1,300 36 53,-211-35-54,-72-18 1,36 0-9,-35 0 8,17 17-14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6-18T07:10:38.58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3881">
    <iact:property name="dataType"/>
    <iact:actionData xml:id="d0">
      <inkml:trace xmlns:inkml="http://www.w3.org/2003/InkML" xml:id="stk0" contextRef="#ctx0" brushRef="#br0">16210 12506 0,'-18'0'78,"-34"0"-72,-37 0 10,1 0-15,35 0 13,-17 18-13,-18-1 0,17-17 13,-35 0 2,18 0-15,0 0 13,-18 0-13,18 0 14,0 0-9,-1 0-5,19 0 14,-1 0-14,18 0 14,18 0-14,-36 0 13,54 0-13,-54 0 14,54 0-14,-19 0 13,1-17-13,17 17 36,-34-18-36,34-17 14,0 35 0,1-18-14,17 0 14,-36-17-14,19 17 14,17-17 22,0-53-36,0 35 14,0-17 1,0 52-15,0-35 13,0 18-13,0-1 14,0 1-14,0-18 14,0 36-9,0-36-5,0 35 14,0-35 0,0 35-14,35-17 14,-17-18-14,17 18 14,-35 17-14,18-17 13,-18 0-13,52-36 20,-16 54-20,-19-19 14,1 1 1,35 0-15,-18 0 13,-17-18 2,17 35-15,-17 0 13,17-35 2,-17 53-9,-1-17-6,-17-1 13,18 18 2,0 0-15,-1 0 13,1-18-13,17 18 14,-17 0-14,35 0 14,-36 0 7,36 0-21,-35 0 13,52 0 2,-17 0-15,-35 0 14,53 0-14,-54 0 13,18 0-13,18 0 14,-17 0-14,-1 0 14,35 0-9,-34 0-5,17 0 14,0 0-14,-36 0 13,36 0-13,-18 36 14,18-19 1,-35-17-15,35 0 13,-18 18-13,-17-18 14,17 35-9,18-17-5,-53 0 14,53 17-14,-18 18 45,-35-36-31,35 54-14,-35-36 14,36 1-8,-36-1 8,35 88-14,-35-105 14,0 0-14,0 17 14,0 0-14,0 0 13,35 1-13,-35-1 14,0-17 0,0-1-8,0 19-6,0-19 14,0 18 0,0 1-14,-17-1 14,-1 18 0,0-53-14,1 35 14,17-17 1,-71 35-10,71-36-5,-17 1 14,-1 0-14,0-1 13,18 1-13,-17 17 14,-1-17 1,-17 17-15,35-17 13,-18-1-13,-17 19 20,17-19-20,1-17 14,-1 18 16,18 0-30,-18-18 14</inkml:trace>
    </iact:actionData>
  </iact:action>
  <iact:action type="add" startTime="30136">
    <iact:property name="dataType"/>
    <iact:actionData xml:id="d1">
      <inkml:trace xmlns:inkml="http://www.w3.org/2003/InkML" xml:id="stk1" contextRef="#ctx0" brushRef="#br0">24536 16404 0,'-177'53'22,"354"-106"-21,-512 106 0,141-18 12,52-17 3,37-18 0,34 18-1,-176-18-14,159 0 20,-159 35-5,-18-35-15,142-35 14,17 35 0,-35-53 1,141 35-1,-35-17-14,-18 17 21,17-52-7,19 70 1,-18-53-15,-18-18 13,17 1 2,36 17 0,-53-71 6,53 89-21,0-89 13,0 54 2,0 52-15,0-52 14,0-19-14,0 37 13,18 16 2,17-87-15,1 88 20,17-71-5,-1 35-1,-16 1 1,34-1 0,1 0-1,52 36 1,18-35-10,36-19 10,-71 72 0,-36-1-1,-17 1-14,18-19 14,17 36 0,0 0-14,-35 0 21,88 0-21,-106 0 13,36 0 2,-1 0-1,89 0-14,-106 0 14,18 0 1,105 0-15,-105 0 20,-1 18-20,18-18 13,18 18-13,-53-1 14,71 36 1,-36-35-1,-18-1 1,36 36 6,-71-35-6,54 35-1,-54-36 1,106 107 0,-88-71-1,-35 0 1,17-18-10,18 18-5,0 53 30,0-36-30,-36-17 13,1 35 2,0-52 0,-18 87 6,0-52-21,0 88 13,0-142 2,0 71-15,0 53 13,0-52 2,-36 34 0,19-52-15,-36 70 20,17-88-5,-52 70-1,0-35 1,-35 1-1,-19-36 1,-16 17 6,52-52-6,-53 17-1,0-17 1,1-18-15,-19 0 14,89 0 0,-35 0-14,87 0 14,-17 0-9,-17 0 10,-89-36-15,89 36 14,-1-53 0,-52 18-14,87 35 14,-17-17 1,-35-36-15,70 35 20,-34-35-20,16 18 13,-17-18-13,-52-53 14,16-35 1,72 70-1,-54-87 1,54 16 0,-1-52-10,-35 124 10,53-89-1,0 53 1,0 18-15,0 18 14,0-1 0,18 53-14,-18-52 0,35 17 13,0 18-8,18-54 10,-35 72 0,70-54-1,18 18 1,-18 18-1,18 17-14,17 1 21,54-19-7,-107 36 1,124-35-15,-176 35 13,141 0 2,-89 0 0,18 0-15,-17 0 13,-53 0-7,52 0 8,-17 0-14,53 0 14,-53 0 1,0 0-15,-18 0 13,36 0-13,-54 0 14,36 18 1,-35-1-10,17 1 10,0 17-15,-17-17 13,70 17 2,-70 1 0,88 52-1,-54-35 1,1 17-10,-35-52 10,70 88 0,-52-18-1,-19-70 1,-17 34-1,0-16-14,0 70 0,18-89 20,-18 19-20,0 34 13,0 1 2,0-36-15,0 0 13,0 0 2,0 1-15,0-1 0,0 18 13,0 35 8,-53 36-21,53-71 13,-88 35 2,-18 70 0,35-52-1,54-70 1,-142 87 6,35-105-6,-17-1-1,88 1 1,-176 17-15,141-35 14,-71 18 0,71-18 1,-71 0-10,89 0-5,34 0 14,-52 0 1,53 0-15,0 0 13,-18-18 2,-35 1-15,35-36 13,0 17 2,-124-105-9,124 106 8,0-18-14,-17 18 14,-1-36 0,36 1 1,0 52 0,17-52-1,18-36-8,0-35 9,0 88-15,0-18 13,0-88 2,18 89-15,17-1 13,0 1-13,-17 34 14,70-52 7,18 35-6,-35 36-15,52-72 13,-70 89 2,141-17 0,-106 17-15,-17-35 13,17 35-13,106 0 20,-106 0-20,-35 0 14,88 0 1,-70 0-15,-18 0 13,17 0-13,-35 0 14,1 0 0,52 17-14,-70-17 14,-1 35-8,36 1 8,35 17-14,-52-18 14,69 35 0,-16 19 1,-54-72 0,18 54-1,-18-18-8,0 0 8,-35 17 1,0-52 0,18 35-15,-18-18 13,0-17-13,0 17 14,0-17 1,0 35-10,-18-1 10,18-34-15,-17 17 13,-19 54 2,-34 52-15,35-106 14,-18 88 0,0-70 7,-18 18-21,71-36 14,-17-17 1,-1-1-1</inkml:trace>
    </iact:actionData>
  </iact:action>
  <iact:action type="add" startTime="48516">
    <iact:property name="dataType"/>
    <iact:actionData xml:id="d2">
      <inkml:trace xmlns:inkml="http://www.w3.org/2003/InkML" xml:id="stk2" contextRef="#ctx0" brushRef="#br0">11448 10477 0,'-36'-17'62,"-34"17"-46,-89-18 6,88-17-7,-105 0-14,53 17 14,-71 0 1,88-17-1,-18 0 1,-52-36-1,141 54-8,-89-54 9,-52-17-1,70 35 1,-53-71 0,36 19-1,-18-36 7,35-1-6,35 1 0,36 18-1,17 17 1,18 35-1,0 1-14,0 17 21,0 0-21,0 18 13,18 17 2,52-35-15,-34 36 14,34-19 0,19 1 1,69 0-1,-52-1-8,141 19 9,-53-18-1,53-1 1,-159 36-15,0 0 13,54 0 2,-54 0-15,0 0 20,-35 0-20,35 0 14,106 0-14,-106 18 13,-17-18 2,88 18-15,-54 34 14,-52-34 0,71 0 1,-71 17-10,35 0 10,-70-35 0,-1 36 15,-17-19-30,0 1 14,0 35 0,0 0-8,0 17 8,0 36-14,0-35 14,0-1-14,0 18 14,0-52 0,-53 158-14,53-124 14,-53 36 0,36-53-8,-54 53 9,71-89-15,-35 54 13,-18-18 2,35-18-15,-17-17 13,-53 17 2,53-17 0,-1-18-10,19 17 10,-1-17-15,0 0 13</inkml:trace>
    </iact:actionData>
  </iact:action>
  <iact:action type="add" startTime="64010">
    <iact:property name="dataType"/>
    <iact:actionData xml:id="d3">
      <inkml:trace xmlns:inkml="http://www.w3.org/2003/InkML" xml:id="stk3" contextRef="#ctx0" brushRef="#br0">11077 17551 0,'18'17'15,"-36"-17"7,1 0-21,-36 0 14,-124 18 1,71 35-15,-35-53 13,-106 35-13,71-35 14,123 0 0,-106 18-14,71-18 21,-35 0-21,34 0 13,-16 0-13,-19-18 14,54-17 0,17 35-14,-18-18 0,36 18 13,-18-17 2,-35-19-15,52 19 0,19 17 19,-89-36-19,71 1 13,17 17 2,-35 1 0,36-18-15,-19-1 13,-17-17 2,36 18-1,-1 0-14,18 17 5,-18-52 10,18 52-15,0 0 13,-35-35-13,35 18 14,0-18 0,0 18 1,0-53 0,18 52-10,17 19 10,18-54 0,-18 54-15,89-54 13,-71 53 2,52 1-15,-16 17 13,16-18 2,37-17-9,-37 17-6,-16 1 13,122-19 2,-105 36-1,106 0-14,-159 0 14,35 0-14,0 0 14,71 0 0,-106 0-8,17 0-6,19 0 13,-37 0 2,54 0-15,-88 0 14,35 0 0,17 0-14,-17 0 14,-35 0 1,17 18-10,-17 0 10,-18-1-15,17-17 13,19 0-13,-19 18 14,1 0 32,-18-1-9,0 1-37,0-1 13,0 36 2,0 18-15,0-53 13,0 17 2,0 18-9,0-36 8,0 36-14,-18-17 0,18-1 13,-17 0 1,-1-17-14,18-1 0,0 19 13,0-19 2,-18 1-15,1 17 51,-1 1-21,1-19-30,-1 18 30,0 1-25,1-1 10,-1 0-1,18 1 1,-18-1 0,18-18-15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6-18T07:17:45.1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727">
    <iact:property name="dataType"/>
    <iact:actionData xml:id="d0">
      <inkml:trace xmlns:inkml="http://www.w3.org/2003/InkML" xml:id="stk0" contextRef="#ctx0" brushRef="#br0">10548 10654 0,'-71'-18'46,"-123"18"-30,124 0-10,35 0-5,-36 0 14,-88-17 16,-17-54-30,123 71 14,-88-35 0,70-1-14,-34 19 0,-19-54 13,-105-35 8,176 89-21,-18-18 14,18-1-14,36 1 13,-36-18-13,18 53 14,17-18-14,0-17 13,-17-18-13,17 53 14,1-35-8,-1-36 24,0 54-30,1-36 14,17 18-14,-18-36 13,18 18 2,0 35-15,0-34 0,0 16 35,0-70-35,0 89 13,0-1-13,35-70 29,-17 35-29,53-18 14,-18 19 23,17 16-37,1 1 13,-36 17 2,18 1-15,0-1 0,35-17 28,-70 35-28,52-18 0,1 18 13,-36 0-8,71-17 10,-53 17-15,123 0 29,89 0-29,-177 0 14,35 0-14,54 0 14,-71 0 0,-18 0-14,0 0 20,88 0-20,-105 0 14,-1 0 1,-17 0-15,0 0 0,18 0 12,-1 35 25,-17-18-37,-17-17 0,-1 18 13,18 35 17,53 18-30,-53-54 29,-18 54-29,-18-71 20,1 53-20,35 53 45,-53-89-45,0 36 0,0-18 13,0-17-13,0 17 13,0 36 2,0-54-15,0 36 20,0 18-20,0-36 0,0 0 13,-18 1 1,18 17-14,-17-18 0,-1 0 13,0-17 2,1 35-15,-1-18 0,-17 0 12,35-17 9,-35 35-21,-1 0 14,19-36 1,-36 36-15,35-53 13,18 18-13,-35 17 14,-53 18 23,70-18-37,-17-17 0,17-18 12,-52 53 3,52-35-15,-106 35 45,54-36-40,35 1-5,-36 0 14,1 17-14,52-35 14,-17 17 32,35 1 53,-18 0-85,0-18 39,1 0-53,-1 0 0</inkml:trace>
    </iact:actionData>
  </iact:action>
  <iact:action type="add" startTime="27995">
    <iact:property name="dataType"/>
    <iact:actionData xml:id="d1">
      <inkml:trace xmlns:inkml="http://www.w3.org/2003/InkML" xml:id="stk1" contextRef="#ctx0" brushRef="#br0">23424 12294 0,'0'18'1,"-35"17"73,-53-35-64,35 18-9,-123 35 31,87-36 0,-52-17-31,88 18 13,36-18-13,-36 0 14,0 18-14,-18-18 51,-70 0-51,71 0 0,34 0 13,1 0-13,0 0 14,-18 0-14,-18 0 13,36 0 31,-88 0-35,70-53-2,-88 0 33,123 53-39,18-18-1,-18 1 8,1 17 9,-19-53-16,19 35 17,-1 0-17,1-17 18,-1 35-19,0-53 29,18 0-2,0-17-26,0-1 49,0-123-41,0 159-9,0-53 27,0 35-26,18 17-1,0-16 18,-1 16-18,1-34 8,17 52 10,0-52-17,1 52 8,-19-17 31,71-1-40,-52 19 6,-19-19 5,36 19-1,0-19-3,35 19 22,-17-1-27,-36 18-2,36 0 38,52-35-29,-87 35-9,16 0 19,1 0-10,-35 0-9,53 0 29,-54 0-20,54 0 20,-18 0-29,-36 0 9,54 18 20,17 34-21,-53-34 3,-17-18-2,0 18-9,17 17 6,0-17-5,0-1 39,18 36-33,-35-35-6,0 0 16,-18-1-15,53 89 47,-36-71-39,1 18-10,-18-35 6,53 123 35,-53-71-41,0-52 6,17 35-5,1-18 17,17 36-17,-35-53 6,0-1-6,18 54 29,-18-54-30,0 19 8,0-19-8,0 19 18,0-19-18,0 1 8,0 17-8,0 18 39,0 35-30,0-70-9,-18 88 49,-17-18-42,17-53 35</inkml:trace>
    </iact:actionData>
  </iact:action>
  <iact:action type="add" startTime="34493">
    <iact:property name="dataType"/>
    <iact:actionData xml:id="d2">
      <inkml:trace xmlns:inkml="http://www.w3.org/2003/InkML" xml:id="stk2" contextRef="#ctx0" brushRef="#br0">13106 14252 0,'-18'0'101,"-247"53"-100,177-35 6,-247-18 24,282 0-29,-17 0 6,-1 0-5,-229 0 48,141-36-50,-105-52 38,229 71-38,-36-36 8,18 17 10,-35 1-17,17-18 28,1 0-29,-1 18 29,54 0-22,17 0 4,-36-18-4,19 17-6,-1-17 37,18-17-37,0-1 6,0 36-6,0-53 26,0 17-26,0 36 6,0 0-5,0-36 58,141-88-51,-141 142-2,53-19-6,71-16 16,17-19 13,17 18-29,-69 35-1,52-17 18,-53 0-9,18 0-9,-36 17 6,19 0 6,-19 18-3,-52-35 8,70 17-16,-35 18-1,211 0 59,-70 36-50,-17 34 21,-71-52-30,-71 0 8,36 17 1,-1-18-9,1 1 8,-1 35-1,18 0 15,-35-35-15,-53-1-6,18 1 18,-18-1-10,35 1-9,-35 35 39,18 0-30,-1 18 21,-17-36-30,0 0 8,0 18-8,0 0 29,0 35-20,0-53 0,0 1 1,0-1-10,0 18 8,0-36-8,0 19 29,0 34-22,-17-34-6,-18 34 28,-36 36-19,53-88-10,-17 17 0,0 0 17,35-17-10,-53 17-6,53-17-1,-35 17 19,-1-17-12,-17-1-6,18 19 29,-53-1-30,35-18 8,35 1-1,-17-18 4,0 35-1,-18-17 29,35-18-30,-35 35-1,18-35 21,0 18-28,0 0 8,17 17 29,-17-35-37,17 18 48</inkml:trace>
    </iact:actionData>
  </iact:action>
  <iact:action type="add" startTime="39863">
    <iact:property name="dataType"/>
    <iact:actionData xml:id="d3">
      <inkml:trace xmlns:inkml="http://www.w3.org/2003/InkML" xml:id="stk3" contextRef="#ctx0" brushRef="#br0">8449 14764 0,'0'17'28,"0"1"-18,0 0 23,-53-1-32,0-17 18,18 18-18,17-18 9,-17 0-9,-18 0 8,-17 35 1,52-35 0,-17 0-9,-18 0 39,-18 0-29,53 0-10,1 0 28,-36 0 12,35 0-40,-35-53 28,36 36 53,17-19-51,0 1-30,0 17 8,0 1 19,35-54-26,-17 36 29,17 0-21,0-1-9,-17 36 9,70-70 10,-53 70-10,36-35 39,35 17-47,-71 18 29,0 0-23,1-18-7,-1 18 8,0 0-7,36 0 29,52 0-21,-88 0-2,1 0-6,52 0 26,-70 0-26,-1 0 6,18 18 33,1 0-8,-1-1-25,-17 1 23,52 17 32,-70 0-12,0 1-50,0-19 29,0 1-20,0 0-2,0 17 5,-17 18 18,-36-18 0,0 0-21,17-17-9,-16 0 18,-19-1-8,18 1-10,18-18 8,17 0 1,-35 35 0,36-35-9,-1 18 8,-17-18-1,-54 17 34,37-17-32,34 0-8,0 0-1,-52 18 28,52-18-28,-17 0 6,17 0-5,-35 0 27,-35 0 14,70 0-42,1 0 100</inkml:trace>
    </iact:actionData>
  </iact:action>
  <iact:action type="add" startTime="46854">
    <iact:property name="dataType"/>
    <iact:actionData xml:id="d4">
      <inkml:trace xmlns:inkml="http://www.w3.org/2003/InkML" xml:id="stk4" contextRef="#ctx0" brushRef="#br0">18045 11395 0,'0'0'6,"-71"0"-5,18 0 14,35 0 0,-34 0-14,34 0 14,-17 0-14,-1 0 14,1 0-14,-18 0 13,0 0 2,36 0-10,-36 0-5,17 0 0,-17 0 29,1 0 1,34-18-30,-35 0 0,0-17 35,18 35-35,-18-17 0,18-36 28,-18 35-14,53 0-14,-18 1 14,0-1-14,1-17 29,17-1-23,0-16-6,0 34 13,0-35 2,0 18-15,0-18 29,0 0-29,0 35 14,0 1-14,0-19 13,0 19-13,70-71 36,-17 70-36,-35-17 0,52 17 28,1-17-28,-18-1 14,-18 19 1,0-1-10,-17 18 26,70-18-31,-70 18 0,35 0 12,17-17 18,1-1-30,-53 1 0,17 17 13,0 0 8,18 0-21,0 0 29,-18 0-29,1 0 30,-19 0-16,36 0 23,-18 0-37,-17 0 14,35 35 0,-35-18 1,17 19 37,-17-1-37,-18-17 15,35 17-15,-35-17-10,0-1-5,0 19 30,0 16-30,0 1 29,0-35 1,0 53-25,0-54-5,-18 36 30,18-35-30,0-1 13,0 19 2,-35 17 15,17-36-24,1 1-6,17 17 13,-36 0 2,19-17-15,-19 0 29,19 17-29,-1-17 0,0-18 13,18 17-13,-35 19 20,18-36-20,-1 17 0,-17 18 28,-1-17-28,-17 0 29,53-1-29,-17 1 130,-18-18 123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6-18T07:18:37.4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0032">
    <iact:property name="dataType"/>
    <iact:actionData xml:id="d0">
      <inkml:trace xmlns:inkml="http://www.w3.org/2003/InkML" xml:id="stk0" contextRef="#ctx0" brushRef="#br0">14111 9349 0,'0'0'15,"-18"0"-8,1 0-6,-36 0 29,-18 0-29,1 0 29,-36 0-29,53 0 14,-53 0 0,18 0-8,-53 0 24,-18 0-30,0 0 14,124 0 0,-35 0-14,-72 0 36,-16-18-36,105 0 14,35 18 0,-35-35-14,0 17 30,0 1-30,18-19 13,17 36-13,-34-52 14,52 34-9,-71-35 26,0-35-31,19 17 13,34 36 18,-17-88-31,35 105 20,0-17-20,0-1 13,0-17-13,0-17 30,0 52-30,0 1 0,0-36 12,0 35-12,0-17 14,0 17-14,35-52 20,18-19 10,-18 36-15,18 36-1,-53-1-14,53 18 14,70-53 23,-52 36-37,-36 17 13,18-18 2,-18 18-15,1 0 0,17-35 13,-18 17-13,0 18 13,0 0-13,1 0 14,-1 0-9,106-18 26,-70 18-31,-36 0 13,18 0-13,35 0 14,-17 0-14,17 0 14,53 0 22,-53 0-36,0 0 14,-17 18 1,-53 0-15,52-1 29,-17 1-29,0 0 20,-18-1-5,18 1-15,-53 0 0,18-18 12,17 35-12,18 35 45,-35-70-45,17 36 0,0 17 35,0-1-35,-35-34 14,18 17 16,-18 1-30,0 17 13,0-36-13,18 36 36,-18 18-36,0-54 14,0 19-14,0-1 13,0 0 18,0 53-31,0-70 13,0 35 8,0-35-21,0-1 14,0 18-14,-36 18 29,19-35-29,-1 0 36,0 35-36,1-53 0,-1 17 13,-17 1 33,17 17-32,18-17-14,-35-1 14,0 1-9,17 0 26,-17-1-31,17 1 29,-35 17-29,53-17 36</inkml:trace>
    </iact:actionData>
  </iact:action>
  <iact:action type="add" startTime="44861">
    <iact:property name="dataType"/>
    <iact:actionData xml:id="d1">
      <inkml:trace xmlns:inkml="http://www.w3.org/2003/InkML" xml:id="stk1" contextRef="#ctx0" brushRef="#br0">21943 9490 0,'0'0'22,"-71"0"-21,1 35 13,34-35-13,-87 0 30,52 0-30,1 0 13,35 0-13,-1 0 14,-17 0-14,-53 0 36,18 0-36,53 0 13,-18 0-13,-17 0 14,52 0-14,0 0 13,-70-53 24,70 53-37,1 0 0,-1-18 13,-52-34 1,34-1 1,36 35 15,-17-35-30,17 0 36,0-70-36,0 52 14,0 18-14,0 18 13,0-89 18,0 72-17,0-1-8,17-53 8,1 70 1,0-16-15,-1-1 29,19 0-29,16-18 14,-34 36 0,-18 17-8,18-17 9,17 17-15,-17 1 0,-1-1 28,19-17-28,-1 17 14,0 1 0,-17-1-14,35 18 0,-18-18 13,18 18-8,35-35 26,18 0-31,-71 35 13,0 0-13,36 0 14,0 0 0,-19 0-14,-16-36 36,158 36-36,-177 0 14,54 0 0,-36 0 1,18 0-15,-18 0 36,1 0-36,-19 0 14,1 0-14,0 0 13,-1 0-13,36 36 29,-35-19-29,-1 1 14,19 35 1,-1 0 21,18 35-5,-35-53-31,-18-17 13,17 17-13,1 18 0,-1 18 35,-17 34-35,0-87 14,0 53-14,0 17 29,0 71-14,0-106-15,0 35 13,0-71-13,-70 160 36,-1-71-36,18-89 14,36 54 0,-54-18-14,18-18 0,18 36 13,17-36-13,-17 0 20,18 18-20,-19-53 0,1 35 13,-18 1 17,18-1-30,-1-35 0,1 35 12,-18-17 25,18-1-37</inkml:trace>
    </iact:actionData>
  </iact:action>
  <iact:action type="add" startTime="62236">
    <iact:property name="dataType"/>
    <iact:actionData xml:id="d2">
      <inkml:trace xmlns:inkml="http://www.w3.org/2003/InkML" xml:id="stk2" contextRef="#ctx0" brushRef="#br0">10354 13388 0,'0'18'53,"-300"-18"-52,159-36 0,-35 19 13,17-19-13,-17 1 13,52 17-13,-35 1 29,-70-71-29,194 70 0,-18 18 13,0-35 2,35-1 21,1 19-36,17-19 14,-18 1-14,18 0 14,0-71 0,0 71 1,0-53-15,0 35 4,0-35 11,0 52-15,0-34 0,0-36 28,35 35-28,1-17 0,16 35 13,54-70 1,0 52-14,-53 36 14,406-212 23,-336 176-37,-17 54 13,106-1 2,-54 18-15,72-35 51,-125 35-51,-34 0 0,0 0 0,-1 0 28,-35 0-28,-17 17 13,106 19 18,-36 34-31,70 54 20,-122-89-6,34 18-14,-52 0 0,35 17 29,17 19-29,-52-36 13,0-18-13,-1 0 14,19 18 7,-19 53-21,-17 17 29,0-105-29,0 35 14,0 17 0,-17 36 8,-1-53-22,0 0 13,-17-35-13,0 35 14,35-36 1,-18 19-15,-17-19 0,-53 54 28,52-54-28,-17 1 20,-17 17-20,17-17 0,18 0 0,-142 35 43,124-53-43,18 17 0,18-17 0,-1 0 27,-17 18 126,-1-18-153,-17 0 44,53 17 71</inkml:trace>
    </iact:actionData>
  </iact:action>
  <iact:action type="add" startTime="75987">
    <iact:property name="dataType"/>
    <iact:actionData xml:id="d3">
      <inkml:trace xmlns:inkml="http://www.w3.org/2003/InkML" xml:id="stk3" contextRef="#ctx0" brushRef="#br0">25717 12488 0,'-17'0'31,"-18"18"-30,-36-18 51,-52 0-51,105 0 14,-17 0 0,-1 0-14,-17 0 0,18 0 29,-88 0-29,87 0 20,-87 0-20,88 0 0,-106 0 28,70 0-28,0 0 29,-70-18 8,18 18-37,70-17 14,35-1-14,-17 0 13,0 18 2,17-17-15,-35 17 13,18-18-13,-18-17 21,-18-18-21,36 35 13,-18-17 2,0 17-15,53 1 0,-106-71 44,106 70-44,-17 0 0,-18-17 12,17 17-6,18 1-6,-35-36 14,35 18-14,-18 17 13,0-35-13,18 18 14,-17-89 16,17 107-30,0-36 0,0 17 13,0-52 23,0-18-36,0 36 30,0 52-30,0-17 0,0-18 28,35-18-23,-17 54-5,-18-19 30,53-52-30,-18 18 29,18 34-29,-18-16 0,-35 34 13,53-17-13,-35 17 13,123-123 24,-106 123-37,-17 18 0,17-17 28,53-19-28,-70 36 14,52-17 7,36-1-21,-18 0 29,1 18-29,-19 0 14,-35 0 1,1 0-15,17 0 0,-1 0 28,54 0-23,-53 0-5,18 0 14,-18 0-14,-18 0 14,18 0-14,-35 0 0,34 0 28,1 0-28,-17 0 0,17 53 28,-18-35-22,18 0-6,0 35 29,17-1-29,-35-34 13,-17 0-13,-18 17 14,35-17-14,1 17 29,-1 35-29,-17-34 21,-1 17-21,1 17 29,-18-35-29,35 18 0,-35-35 28,0 35-28,0-18 0,18 36 0,-18-36 34,0 124-34,0-124 13,0 18-13,0-18 14,0 18-14,0-18 14,0 1 0,0-1-14,0 18 0,-18-35 19,1 17-19,-1 18 14,-17-18-14,35-17 0,-18 17 28,-35 53-28,18-53 30,-1 36-30,1-36 0,18-17 34,-36 70-34,35-70 14,0-1 32,1 19 69,-1-36-94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B72F3-AC37-4254-B7EF-3533198CBDF4}" type="datetimeFigureOut">
              <a:rPr lang="ko-KR" altLang="en-US" smtClean="0"/>
              <a:t>2020-06-19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8378D-AA25-46C6-B47C-D86ECD62438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1635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CFCD60-5EEC-48A2-B9C3-26A924E4A9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7CA15BF-1BDA-4048-A962-BD6C08989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EF66784-40CB-424E-A581-127FED229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2020-06-19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1EAFB63-DB89-430F-9E68-BCAB2CB3C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D673E61-69B1-4C4B-9C9C-FD7557870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085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FDCCA60-A0BC-4127-B28C-ED9C348DE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CE36F7C-CE25-4B66-8BAE-A4011169C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FC11E1A-EF14-4BD6-A05F-484854BF9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2020-06-19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0298F3F-B4A8-4F1F-BAF2-51E9D841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82D6BFF-A9B1-4BDA-A52A-CA4B0D36C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4594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C7F4ADC-85EC-437C-A146-BEF9EECA9F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A0827A7-DB56-4C4C-B887-CE4870304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8BC7E74-F35F-49F0-9FD4-D7AA53AE3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2020-06-19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117960-A710-4DD1-9FCF-9E2995D1D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914DFB0-A403-43C8-9380-AFDA2B1F9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2553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4BC9895-1867-40FE-85C1-CD649386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96A0F23-D8EB-4A96-96FD-91AD74826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C32FD8B-3620-4572-8D67-F1967643F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2020-06-19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D403A48-C5D6-4BF4-981C-4CD42862A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EB16A2-E975-4BF3-958A-130CAB44B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117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F9404E-E0CC-49E6-8C29-DA6AB2BC9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E8272B9-680E-41DD-B547-219332525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0343778-F60B-469C-A9EF-0D9D8C371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2020-06-19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90B27EB-9FB9-4724-AFA4-4DAB99B83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C2374E8-A123-4F90-ABA4-E3988DF1A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597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CE21AE4-B143-4589-B124-95CD9E6B1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5964E07-0BFF-49A3-A3CF-2FA62B2D88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0C21B83-FB67-4485-B56E-4D9528BFA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374CB4F-51E1-4851-A80C-C3B06FD70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2020-06-19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11A60A8-541D-4427-B491-9124222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3272642-1C4A-44FD-8B7C-F8990483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3755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494290F-C35E-4118-83CA-AF026A76A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AF694B0-86D4-4FDA-975B-7E67B9310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492D8F8-B9EA-43E9-B6AE-37CD904FD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F6B5998-E5DE-4D0E-8615-90935D3088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AF44EBD-F01B-4940-BB57-1D4351955E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251BB66-1614-448B-81DB-A6DE5323A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2020-06-19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E7C7B88F-EDC4-4E71-92C9-3A70914BA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0165362-8C7E-47BA-B2E8-9A3AF4FF6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4095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F36AE7-6C5E-4D42-94C5-647AB6038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B95B524-FB91-4094-B1D8-6671B5F31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2020-06-19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F383F0B-33DC-42CC-BBC2-F5FA4DCFA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4CB6C38-2920-4434-9EC2-8CB43B9A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64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105C9D1-FB03-4A09-85FF-0D87EED45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2020-06-19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0B7B80A-9818-48A7-87FD-F4A694BD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E653876-FB9C-4188-BB69-5B63CAA58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7718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B29387-7C8B-4E6D-AA29-E58343325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4B65D94-C29D-477B-9E32-E1DB6D057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824E33D-A972-4C15-B064-8E5372197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F4C2AD8-1DEC-48D7-8A14-8EAB59974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2020-06-19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57CD97E-0784-43DE-A175-CC3290B5B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FA122D4-0D27-4AAB-8999-945D890DB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8630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D09FC1-51C6-47D6-A40A-38E261AB4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9144EA4-629E-428D-9E05-7856D283A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C31CA10-5368-4CC2-AEB0-3412FB442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FA36FEA-8755-4CDC-893A-DC2D69454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2020-06-19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6570A31-C0E5-4F6C-977B-A0186271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330EB82-BB82-4634-AD28-B6356C2B1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8761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5B1C867-9C66-4878-8FFF-0794ABE6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39CEE40-FA3F-469B-8104-092729F70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535DBB6-A0F6-45DA-B5DE-290DF40E0F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5105B-8E6F-4B54-AF2D-E76570D0B577}" type="datetimeFigureOut">
              <a:rPr lang="ko-KR" altLang="en-US" smtClean="0"/>
              <a:t>2020-06-19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7F833CA-1798-4732-860D-556237348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62E089C-26FA-49EE-A4D5-69B8810090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1550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microsoft.com/office/2011/relationships/inkAction" Target="../ink/inkAction1.xml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4.m4a"/><Relationship Id="rId7" Type="http://schemas.openxmlformats.org/officeDocument/2006/relationships/image" Target="../media/image18.png"/><Relationship Id="rId2" Type="http://schemas.microsoft.com/office/2007/relationships/media" Target="../media/media14.m4a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../media/media15.m4a"/><Relationship Id="rId7" Type="http://schemas.openxmlformats.org/officeDocument/2006/relationships/image" Target="../media/image23.png"/><Relationship Id="rId12" Type="http://schemas.microsoft.com/office/2011/relationships/inkAction" Target="../ink/inkAction4.xml"/><Relationship Id="rId2" Type="http://schemas.microsoft.com/office/2007/relationships/media" Target="../media/media15.m4a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Relationship Id="rId1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6.m4a"/><Relationship Id="rId7" Type="http://schemas.openxmlformats.org/officeDocument/2006/relationships/image" Target="../media/image29.png"/><Relationship Id="rId2" Type="http://schemas.microsoft.com/office/2007/relationships/media" Target="../media/media16.m4a"/><Relationship Id="rId1" Type="http://schemas.openxmlformats.org/officeDocument/2006/relationships/tags" Target="../tags/tag9.xml"/><Relationship Id="rId6" Type="http://schemas.microsoft.com/office/2011/relationships/inkAction" Target="../ink/inkAction5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17.mp4"/><Relationship Id="rId7" Type="http://schemas.openxmlformats.org/officeDocument/2006/relationships/image" Target="../media/image30.png"/><Relationship Id="rId2" Type="http://schemas.microsoft.com/office/2007/relationships/media" Target="../media/media17.mp4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8.m4a"/><Relationship Id="rId4" Type="http://schemas.microsoft.com/office/2007/relationships/media" Target="../media/media18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20.mp4"/><Relationship Id="rId7" Type="http://schemas.openxmlformats.org/officeDocument/2006/relationships/image" Target="../media/image32.png"/><Relationship Id="rId2" Type="http://schemas.microsoft.com/office/2007/relationships/media" Target="../media/media20.mp4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1.m4a"/><Relationship Id="rId4" Type="http://schemas.microsoft.com/office/2007/relationships/media" Target="../media/media21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video" Target="../media/media20.mp4"/><Relationship Id="rId7" Type="http://schemas.openxmlformats.org/officeDocument/2006/relationships/image" Target="../media/image32.png"/><Relationship Id="rId2" Type="http://schemas.microsoft.com/office/2007/relationships/media" Target="../media/media20.mp4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2.m4a"/><Relationship Id="rId4" Type="http://schemas.microsoft.com/office/2007/relationships/media" Target="../media/media22.m4a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3.m4a"/><Relationship Id="rId7" Type="http://schemas.openxmlformats.org/officeDocument/2006/relationships/image" Target="../media/image34.png"/><Relationship Id="rId2" Type="http://schemas.microsoft.com/office/2007/relationships/media" Target="../media/media23.m4a"/><Relationship Id="rId1" Type="http://schemas.openxmlformats.org/officeDocument/2006/relationships/tags" Target="../tags/tag13.xml"/><Relationship Id="rId6" Type="http://schemas.microsoft.com/office/2011/relationships/inkAction" Target="../ink/inkAction6.xml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24.m4a"/><Relationship Id="rId7" Type="http://schemas.openxmlformats.org/officeDocument/2006/relationships/image" Target="../media/image36.png"/><Relationship Id="rId12" Type="http://schemas.openxmlformats.org/officeDocument/2006/relationships/image" Target="../media/image4.png"/><Relationship Id="rId2" Type="http://schemas.microsoft.com/office/2007/relationships/media" Target="../media/media24.m4a"/><Relationship Id="rId1" Type="http://schemas.openxmlformats.org/officeDocument/2006/relationships/tags" Target="../tags/tag14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5.png"/><Relationship Id="rId10" Type="http://schemas.microsoft.com/office/2011/relationships/inkAction" Target="../ink/inkAction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microsoft.com/office/2011/relationships/inkAction" Target="../ink/inkAction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microsoft.com/office/2011/relationships/inkAction" Target="../ink/inkAction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5.mp4"/><Relationship Id="rId7" Type="http://schemas.openxmlformats.org/officeDocument/2006/relationships/image" Target="../media/image10.png"/><Relationship Id="rId2" Type="http://schemas.microsoft.com/office/2007/relationships/media" Target="../media/media5.mp4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6.m4a"/><Relationship Id="rId4" Type="http://schemas.microsoft.com/office/2007/relationships/media" Target="../media/media6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../media/media7.mp4"/><Relationship Id="rId7" Type="http://schemas.openxmlformats.org/officeDocument/2006/relationships/image" Target="../media/image11.png"/><Relationship Id="rId2" Type="http://schemas.microsoft.com/office/2007/relationships/media" Target="../media/media7.mp4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8.m4a"/><Relationship Id="rId10" Type="http://schemas.openxmlformats.org/officeDocument/2006/relationships/image" Target="../media/image4.png"/><Relationship Id="rId4" Type="http://schemas.microsoft.com/office/2007/relationships/media" Target="../media/media8.m4a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0.mp3"/><Relationship Id="rId7" Type="http://schemas.openxmlformats.org/officeDocument/2006/relationships/image" Target="../media/image4.png"/><Relationship Id="rId2" Type="http://schemas.microsoft.com/office/2007/relationships/media" Target="../media/media10.mp3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1.m4a"/><Relationship Id="rId4" Type="http://schemas.microsoft.com/office/2007/relationships/media" Target="../media/media11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2.mp3"/><Relationship Id="rId7" Type="http://schemas.openxmlformats.org/officeDocument/2006/relationships/image" Target="../media/image4.png"/><Relationship Id="rId2" Type="http://schemas.microsoft.com/office/2007/relationships/media" Target="../media/media12.mp3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3.m4a"/><Relationship Id="rId4" Type="http://schemas.microsoft.com/office/2007/relationships/media" Target="../media/media13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C75F78-561D-43CC-A5C8-D4DA9AD7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69BA2F4-F04D-43DC-99D9-CAB6DEBE1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6113C821-21F4-4D1F-A8F5-C4C2B59D02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B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CD0A363-A5B6-4987-8097-96B01D34F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460" y="588181"/>
            <a:ext cx="4163940" cy="56816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540134-BBA2-48BA-BFE1-74A2B5DF6FDE}"/>
              </a:ext>
            </a:extLst>
          </p:cNvPr>
          <p:cNvSpPr txBox="1"/>
          <p:nvPr/>
        </p:nvSpPr>
        <p:spPr>
          <a:xfrm>
            <a:off x="5859250" y="1747058"/>
            <a:ext cx="5629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/>
              <a:t>Lesson 5.</a:t>
            </a:r>
          </a:p>
          <a:p>
            <a:pPr algn="ctr"/>
            <a:endParaRPr lang="en-US" altLang="ko-KR" sz="3600" dirty="0"/>
          </a:p>
          <a:p>
            <a:pPr algn="ctr"/>
            <a:r>
              <a:rPr lang="en-US" altLang="ko-KR" sz="3600" dirty="0"/>
              <a:t>Where</a:t>
            </a:r>
            <a:r>
              <a:rPr lang="ko-KR" altLang="en-US" sz="3600" dirty="0"/>
              <a:t> </a:t>
            </a:r>
            <a:r>
              <a:rPr lang="en-US" altLang="ko-KR" sz="3600" dirty="0"/>
              <a:t>Is My Cap?</a:t>
            </a:r>
          </a:p>
          <a:p>
            <a:pPr algn="ctr"/>
            <a:r>
              <a:rPr lang="en-US" altLang="ko-KR" sz="3600" dirty="0"/>
              <a:t>1</a:t>
            </a:r>
            <a:r>
              <a:rPr lang="ko-KR" altLang="en-US" sz="3600" dirty="0"/>
              <a:t>차시 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CB28FC2-8A4B-4F50-ACF1-482E75985E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613" y="465992"/>
            <a:ext cx="4397036" cy="58006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10" name="잉크 9">
                <a:extLst>
                  <a:ext uri="{FF2B5EF4-FFF2-40B4-BE49-F238E27FC236}">
                    <a16:creationId xmlns:a16="http://schemas.microsoft.com/office/drawing/2014/main" id="{BA46FFA5-C6FE-400E-8EE9-B1401D8108A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569360" y="2927520"/>
              <a:ext cx="1175040" cy="559080"/>
            </p14:xfrm>
          </p:contentPart>
        </mc:Choice>
        <mc:Fallback xmlns="">
          <p:pic>
            <p:nvPicPr>
              <p:cNvPr id="10" name="잉크 9">
                <a:extLst>
                  <a:ext uri="{FF2B5EF4-FFF2-40B4-BE49-F238E27FC236}">
                    <a16:creationId xmlns:a16="http://schemas.microsoft.com/office/drawing/2014/main" id="{BA46FFA5-C6FE-400E-8EE9-B1401D8108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53520" y="2864160"/>
                <a:ext cx="1206360" cy="6858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오디오 10">
            <a:hlinkClick r:id="" action="ppaction://media"/>
            <a:extLst>
              <a:ext uri="{FF2B5EF4-FFF2-40B4-BE49-F238E27FC236}">
                <a16:creationId xmlns:a16="http://schemas.microsoft.com/office/drawing/2014/main" id="{4A1C8030-1529-4A69-BD40-072502F302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955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85"/>
    </mc:Choice>
    <mc:Fallback xmlns="">
      <p:transition spd="slow" advTm="37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1B6008D2-6CCE-4660-A2DE-6E49E7542305}"/>
              </a:ext>
            </a:extLst>
          </p:cNvPr>
          <p:cNvSpPr txBox="1">
            <a:spLocks/>
          </p:cNvSpPr>
          <p:nvPr/>
        </p:nvSpPr>
        <p:spPr>
          <a:xfrm>
            <a:off x="352782" y="198777"/>
            <a:ext cx="9601200" cy="831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4400" b="1" dirty="0">
                <a:solidFill>
                  <a:srgbClr val="00B050"/>
                </a:solidFill>
              </a:rPr>
              <a:t>Let’s</a:t>
            </a:r>
            <a:r>
              <a:rPr lang="en-US" altLang="ko-KR" sz="4400" b="1" dirty="0"/>
              <a:t> Practice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D2062B0-CFE4-401E-881C-0FABA1D40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154" y="2215134"/>
            <a:ext cx="2407687" cy="21365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D835F1A-F771-40D2-BFD4-F72B65C97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4653" y="2202676"/>
            <a:ext cx="2578711" cy="2140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8F0E99A-FBC0-4E1A-8577-15551CFB62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6176" y="2211630"/>
            <a:ext cx="2682011" cy="2140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8">
            <a:extLst>
              <a:ext uri="{FF2B5EF4-FFF2-40B4-BE49-F238E27FC236}">
                <a16:creationId xmlns:a16="http://schemas.microsoft.com/office/drawing/2014/main" id="{F17C31F6-63AD-4703-8067-1EF60B7F6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6706" y="409424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1" name="그래픽 20" descr="도움말">
            <a:extLst>
              <a:ext uri="{FF2B5EF4-FFF2-40B4-BE49-F238E27FC236}">
                <a16:creationId xmlns:a16="http://schemas.microsoft.com/office/drawing/2014/main" id="{45B15CA5-0EC3-4A8F-8EBC-274FA50710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43145" y="718261"/>
            <a:ext cx="1077261" cy="107726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82C93210-4320-4968-859A-86DC789140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4669" y="5114791"/>
            <a:ext cx="1543094" cy="1231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61C31BD3-423D-4261-BD54-1605D2B0D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0801" y="5098467"/>
            <a:ext cx="1463991" cy="1214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D521804C-BE0A-4C9B-BC9F-02C2708491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7640" y="5068028"/>
            <a:ext cx="1463991" cy="1214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91127B84-FAD7-4781-BF38-ADA14BA1F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1508" y="5068028"/>
            <a:ext cx="1387534" cy="1231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C6A78E7A-E95A-4081-BA35-E150CC3484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8919" y="5098467"/>
            <a:ext cx="1463991" cy="1214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DB899618-5B03-4A4E-8CEB-E014AE49B7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052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79"/>
    </mc:Choice>
    <mc:Fallback xmlns="">
      <p:transition spd="slow" advTm="125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8CCFA821-FAF1-4A9B-97E6-1E6A9C505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839" y="1066047"/>
            <a:ext cx="10568322" cy="5642916"/>
          </a:xfrm>
          <a:prstGeom prst="rect">
            <a:avLst/>
          </a:prstGeom>
        </p:spPr>
      </p:pic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1B6008D2-6CCE-4660-A2DE-6E49E7542305}"/>
              </a:ext>
            </a:extLst>
          </p:cNvPr>
          <p:cNvSpPr txBox="1">
            <a:spLocks/>
          </p:cNvSpPr>
          <p:nvPr/>
        </p:nvSpPr>
        <p:spPr>
          <a:xfrm>
            <a:off x="352782" y="198777"/>
            <a:ext cx="9601200" cy="831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4400" b="1" dirty="0">
                <a:solidFill>
                  <a:srgbClr val="00B050"/>
                </a:solidFill>
              </a:rPr>
              <a:t>Let’s</a:t>
            </a:r>
            <a:r>
              <a:rPr lang="en-US" altLang="ko-KR" sz="4400" b="1" dirty="0"/>
              <a:t> Practice</a:t>
            </a:r>
          </a:p>
        </p:txBody>
      </p:sp>
      <p:sp>
        <p:nvSpPr>
          <p:cNvPr id="2" name="말풍선: 타원형 1">
            <a:extLst>
              <a:ext uri="{FF2B5EF4-FFF2-40B4-BE49-F238E27FC236}">
                <a16:creationId xmlns:a16="http://schemas.microsoft.com/office/drawing/2014/main" id="{C0976371-3D8F-44E6-A7EC-1B4AE3AAEB91}"/>
              </a:ext>
            </a:extLst>
          </p:cNvPr>
          <p:cNvSpPr/>
          <p:nvPr/>
        </p:nvSpPr>
        <p:spPr>
          <a:xfrm>
            <a:off x="232633" y="1949346"/>
            <a:ext cx="3450134" cy="879231"/>
          </a:xfrm>
          <a:prstGeom prst="wedgeEllipseCallout">
            <a:avLst>
              <a:gd name="adj1" fmla="val 15824"/>
              <a:gd name="adj2" fmla="val 71500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Where is                ?</a:t>
            </a:r>
            <a:endParaRPr lang="ko-KR" altLang="en-US" dirty="0"/>
          </a:p>
        </p:txBody>
      </p:sp>
      <p:sp>
        <p:nvSpPr>
          <p:cNvPr id="12" name="말풍선: 타원형 11">
            <a:extLst>
              <a:ext uri="{FF2B5EF4-FFF2-40B4-BE49-F238E27FC236}">
                <a16:creationId xmlns:a16="http://schemas.microsoft.com/office/drawing/2014/main" id="{47D8B34F-1D35-48D2-A241-7EC55542D29C}"/>
              </a:ext>
            </a:extLst>
          </p:cNvPr>
          <p:cNvSpPr/>
          <p:nvPr/>
        </p:nvSpPr>
        <p:spPr>
          <a:xfrm>
            <a:off x="9343292" y="778653"/>
            <a:ext cx="2646485" cy="879231"/>
          </a:xfrm>
          <a:prstGeom prst="wedgeEllipseCallout">
            <a:avLst>
              <a:gd name="adj1" fmla="val -23046"/>
              <a:gd name="adj2" fmla="val 62500"/>
            </a:avLst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It’s … </a:t>
            </a:r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34DA0C5-94CD-46B0-8B64-8E20A16CC85F}"/>
              </a:ext>
            </a:extLst>
          </p:cNvPr>
          <p:cNvSpPr/>
          <p:nvPr/>
        </p:nvSpPr>
        <p:spPr>
          <a:xfrm>
            <a:off x="7880865" y="5518511"/>
            <a:ext cx="1419368" cy="805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409993C6-93C6-4111-B05C-9C9C281E2C34}"/>
              </a:ext>
            </a:extLst>
          </p:cNvPr>
          <p:cNvSpPr/>
          <p:nvPr/>
        </p:nvSpPr>
        <p:spPr>
          <a:xfrm>
            <a:off x="3119225" y="5828309"/>
            <a:ext cx="1419368" cy="805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442701F4-7F03-4F84-AA15-24ABCD3AF350}"/>
              </a:ext>
            </a:extLst>
          </p:cNvPr>
          <p:cNvSpPr/>
          <p:nvPr/>
        </p:nvSpPr>
        <p:spPr>
          <a:xfrm>
            <a:off x="5037761" y="3783048"/>
            <a:ext cx="1205442" cy="1417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7B45E5A0-DDA8-41B8-A2FD-11D6F9046389}"/>
              </a:ext>
            </a:extLst>
          </p:cNvPr>
          <p:cNvSpPr/>
          <p:nvPr/>
        </p:nvSpPr>
        <p:spPr>
          <a:xfrm>
            <a:off x="5519617" y="5622639"/>
            <a:ext cx="1787964" cy="1121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C7140E47-4D9E-4910-BD19-8D59086DE7BF}"/>
              </a:ext>
            </a:extLst>
          </p:cNvPr>
          <p:cNvSpPr/>
          <p:nvPr/>
        </p:nvSpPr>
        <p:spPr>
          <a:xfrm>
            <a:off x="3010411" y="3061929"/>
            <a:ext cx="1448144" cy="805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393D736F-C890-40A6-8F8A-BF2F0B7B4D0F}"/>
              </a:ext>
            </a:extLst>
          </p:cNvPr>
          <p:cNvSpPr/>
          <p:nvPr/>
        </p:nvSpPr>
        <p:spPr>
          <a:xfrm>
            <a:off x="7605327" y="3783048"/>
            <a:ext cx="1527467" cy="805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A5DF1E8F-0265-4FAF-966B-5582B8F591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6492" y="2066193"/>
            <a:ext cx="675275" cy="62826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52647BFD-7D7A-4629-B886-2217B7AE3B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9643" y="2066193"/>
            <a:ext cx="888972" cy="56244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FF98FDB0-4B9E-461C-B5C4-E41D0B91C5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9613" y="2084298"/>
            <a:ext cx="808741" cy="609325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E5E29A6-CB56-4E94-BE2B-D225F3C666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6257" y="2107736"/>
            <a:ext cx="875452" cy="562447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E02D2813-07BB-4CEE-8A6B-BACA26C5B6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6861" y="2084297"/>
            <a:ext cx="840965" cy="61965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43C4A1B-570B-441E-BB3C-0F93E12F1C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56663" y="2108238"/>
            <a:ext cx="878432" cy="595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2">
            <p14:nvContentPartPr>
              <p14:cNvPr id="7" name="잉크 6">
                <a:extLst>
                  <a:ext uri="{FF2B5EF4-FFF2-40B4-BE49-F238E27FC236}">
                    <a16:creationId xmlns:a16="http://schemas.microsoft.com/office/drawing/2014/main" id="{C7E94533-0201-445E-A064-D3BA4850F4F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30080" y="2374920"/>
              <a:ext cx="641880" cy="114480"/>
            </p14:xfrm>
          </p:contentPart>
        </mc:Choice>
        <mc:Fallback xmlns="">
          <p:pic>
            <p:nvPicPr>
              <p:cNvPr id="7" name="잉크 6">
                <a:extLst>
                  <a:ext uri="{FF2B5EF4-FFF2-40B4-BE49-F238E27FC236}">
                    <a16:creationId xmlns:a16="http://schemas.microsoft.com/office/drawing/2014/main" id="{C7E94533-0201-445E-A064-D3BA4850F4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14240" y="2311560"/>
                <a:ext cx="673200" cy="2412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id="{178C30D7-F04F-4612-A6B5-F97C4AC617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11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897"/>
    </mc:Choice>
    <mc:Fallback xmlns="">
      <p:transition spd="slow" advTm="194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8CCFA821-FAF1-4A9B-97E6-1E6A9C505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839" y="1031738"/>
            <a:ext cx="10568322" cy="5642916"/>
          </a:xfrm>
          <a:prstGeom prst="rect">
            <a:avLst/>
          </a:prstGeom>
        </p:spPr>
      </p:pic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1B6008D2-6CCE-4660-A2DE-6E49E7542305}"/>
              </a:ext>
            </a:extLst>
          </p:cNvPr>
          <p:cNvSpPr txBox="1">
            <a:spLocks/>
          </p:cNvSpPr>
          <p:nvPr/>
        </p:nvSpPr>
        <p:spPr>
          <a:xfrm>
            <a:off x="352782" y="198777"/>
            <a:ext cx="9601200" cy="831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4400" b="1" dirty="0">
                <a:solidFill>
                  <a:srgbClr val="00B050"/>
                </a:solidFill>
              </a:rPr>
              <a:t>Let’s</a:t>
            </a:r>
            <a:r>
              <a:rPr lang="en-US" altLang="ko-KR" sz="4400" b="1" dirty="0"/>
              <a:t> Practice</a:t>
            </a:r>
          </a:p>
        </p:txBody>
      </p:sp>
      <p:sp>
        <p:nvSpPr>
          <p:cNvPr id="2" name="말풍선: 타원형 1">
            <a:extLst>
              <a:ext uri="{FF2B5EF4-FFF2-40B4-BE49-F238E27FC236}">
                <a16:creationId xmlns:a16="http://schemas.microsoft.com/office/drawing/2014/main" id="{C0976371-3D8F-44E6-A7EC-1B4AE3AAEB91}"/>
              </a:ext>
            </a:extLst>
          </p:cNvPr>
          <p:cNvSpPr/>
          <p:nvPr/>
        </p:nvSpPr>
        <p:spPr>
          <a:xfrm>
            <a:off x="211015" y="1953891"/>
            <a:ext cx="2646485" cy="879231"/>
          </a:xfrm>
          <a:prstGeom prst="wedgeEllipseCallout">
            <a:avLst>
              <a:gd name="adj1" fmla="val 15824"/>
              <a:gd name="adj2" fmla="val 71500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Where is … ?</a:t>
            </a:r>
            <a:endParaRPr lang="ko-KR" altLang="en-US" dirty="0"/>
          </a:p>
        </p:txBody>
      </p:sp>
      <p:sp>
        <p:nvSpPr>
          <p:cNvPr id="12" name="말풍선: 타원형 11">
            <a:extLst>
              <a:ext uri="{FF2B5EF4-FFF2-40B4-BE49-F238E27FC236}">
                <a16:creationId xmlns:a16="http://schemas.microsoft.com/office/drawing/2014/main" id="{47D8B34F-1D35-48D2-A241-7EC55542D29C}"/>
              </a:ext>
            </a:extLst>
          </p:cNvPr>
          <p:cNvSpPr/>
          <p:nvPr/>
        </p:nvSpPr>
        <p:spPr>
          <a:xfrm>
            <a:off x="9343292" y="778653"/>
            <a:ext cx="2646485" cy="879231"/>
          </a:xfrm>
          <a:prstGeom prst="wedgeEllipseCallout">
            <a:avLst>
              <a:gd name="adj1" fmla="val -23046"/>
              <a:gd name="adj2" fmla="val 62500"/>
            </a:avLst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It’s … </a:t>
            </a:r>
            <a:endParaRPr lang="ko-KR" altLang="en-US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잉크 3">
                <a:extLst>
                  <a:ext uri="{FF2B5EF4-FFF2-40B4-BE49-F238E27FC236}">
                    <a16:creationId xmlns:a16="http://schemas.microsoft.com/office/drawing/2014/main" id="{1F768DE0-9588-4B82-A609-46EFF697B8F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92400" y="3054240"/>
              <a:ext cx="6147360" cy="3315240"/>
            </p14:xfrm>
          </p:contentPart>
        </mc:Choice>
        <mc:Fallback xmlns="">
          <p:pic>
            <p:nvPicPr>
              <p:cNvPr id="4" name="잉크 3">
                <a:extLst>
                  <a:ext uri="{FF2B5EF4-FFF2-40B4-BE49-F238E27FC236}">
                    <a16:creationId xmlns:a16="http://schemas.microsoft.com/office/drawing/2014/main" id="{1F768DE0-9588-4B82-A609-46EFF697B8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76560" y="2990880"/>
                <a:ext cx="6178680" cy="34419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13F7BF02-872E-46F0-AA38-D257CADE0F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014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59"/>
    </mc:Choice>
    <mc:Fallback xmlns="">
      <p:transition spd="slow" advTm="76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60FCF5A-FC48-4E1D-AA96-B02F5F94A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10" y="163789"/>
            <a:ext cx="10515600" cy="1325563"/>
          </a:xfrm>
        </p:spPr>
        <p:txBody>
          <a:bodyPr/>
          <a:lstStyle/>
          <a:p>
            <a:r>
              <a:rPr lang="en-US" altLang="ko-KR" b="1" dirty="0">
                <a:solidFill>
                  <a:srgbClr val="00B050"/>
                </a:solidFill>
              </a:rPr>
              <a:t>Culture</a:t>
            </a:r>
            <a:r>
              <a:rPr lang="ko-KR" altLang="en-US" b="1" dirty="0">
                <a:solidFill>
                  <a:srgbClr val="00B050"/>
                </a:solidFill>
              </a:rPr>
              <a:t> </a:t>
            </a:r>
            <a:r>
              <a:rPr lang="en-US" altLang="ko-KR" b="1" dirty="0"/>
              <a:t>Box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3" name="L5_Culture">
            <a:hlinkClick r:id="" action="ppaction://media"/>
            <a:extLst>
              <a:ext uri="{FF2B5EF4-FFF2-40B4-BE49-F238E27FC236}">
                <a16:creationId xmlns:a16="http://schemas.microsoft.com/office/drawing/2014/main" id="{1AE2C62C-35DA-4662-A8A6-8B83AB305AB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2621" y="1157327"/>
            <a:ext cx="9008176" cy="5067099"/>
          </a:xfrm>
          <a:prstGeom prst="rect">
            <a:avLst/>
          </a:prstGeom>
        </p:spPr>
      </p:pic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67DC24A5-7128-4CB8-8740-607800B313F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66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94"/>
    </mc:Choice>
    <mc:Fallback xmlns="">
      <p:transition spd="slow" advTm="106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035" objId="3"/>
        <p14:stopEvt time="103836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2"/>
          <p:cNvSpPr txBox="1">
            <a:spLocks noGrp="1"/>
          </p:cNvSpPr>
          <p:nvPr>
            <p:ph type="title"/>
          </p:nvPr>
        </p:nvSpPr>
        <p:spPr>
          <a:xfrm>
            <a:off x="1006100" y="142375"/>
            <a:ext cx="9601200" cy="1121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4400" b="1" dirty="0">
                <a:solidFill>
                  <a:srgbClr val="00B050"/>
                </a:solidFill>
              </a:rPr>
              <a:t>Chant</a:t>
            </a:r>
            <a:r>
              <a:rPr lang="en-US" altLang="ko-KR" sz="4400" b="1" dirty="0"/>
              <a:t> and Do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04BF700-8556-4912-BE39-8CA7A7E6D5FA}"/>
              </a:ext>
            </a:extLst>
          </p:cNvPr>
          <p:cNvSpPr/>
          <p:nvPr/>
        </p:nvSpPr>
        <p:spPr>
          <a:xfrm>
            <a:off x="8566007" y="771389"/>
            <a:ext cx="3260233" cy="492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err="1">
                <a:solidFill>
                  <a:schemeClr val="tx1"/>
                </a:solidFill>
              </a:rPr>
              <a:t>찬트</a:t>
            </a:r>
            <a:r>
              <a:rPr lang="ko-KR" altLang="en-US" sz="2800" b="1" dirty="0">
                <a:solidFill>
                  <a:schemeClr val="tx1"/>
                </a:solidFill>
              </a:rPr>
              <a:t> 듣기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9F67C5E-C4C1-4D58-B964-FBCE1783F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050" y="1334002"/>
            <a:ext cx="8563250" cy="4822462"/>
          </a:xfrm>
          <a:prstGeom prst="rect">
            <a:avLst/>
          </a:prstGeom>
        </p:spPr>
      </p:pic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D21FAF51-FD63-4886-9304-FCFC22293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4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4"/>
    </mc:Choice>
    <mc:Fallback xmlns="">
      <p:transition spd="slow" advTm="6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2"/>
          <p:cNvSpPr txBox="1">
            <a:spLocks noGrp="1"/>
          </p:cNvSpPr>
          <p:nvPr>
            <p:ph type="title"/>
          </p:nvPr>
        </p:nvSpPr>
        <p:spPr>
          <a:xfrm>
            <a:off x="1006100" y="142375"/>
            <a:ext cx="9601200" cy="1121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4400" b="1" dirty="0">
                <a:solidFill>
                  <a:srgbClr val="00B050"/>
                </a:solidFill>
              </a:rPr>
              <a:t>Chant</a:t>
            </a:r>
            <a:r>
              <a:rPr lang="en-US" altLang="ko-KR" sz="4400" b="1" dirty="0"/>
              <a:t> and Do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04BF700-8556-4912-BE39-8CA7A7E6D5FA}"/>
              </a:ext>
            </a:extLst>
          </p:cNvPr>
          <p:cNvSpPr/>
          <p:nvPr/>
        </p:nvSpPr>
        <p:spPr>
          <a:xfrm>
            <a:off x="8566007" y="771389"/>
            <a:ext cx="3260233" cy="492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err="1">
                <a:solidFill>
                  <a:schemeClr val="tx1"/>
                </a:solidFill>
              </a:rPr>
              <a:t>찬트</a:t>
            </a:r>
            <a:r>
              <a:rPr lang="ko-KR" altLang="en-US" sz="2800" b="1" dirty="0">
                <a:solidFill>
                  <a:schemeClr val="tx1"/>
                </a:solidFill>
              </a:rPr>
              <a:t> 듣기</a:t>
            </a:r>
          </a:p>
        </p:txBody>
      </p:sp>
      <p:pic>
        <p:nvPicPr>
          <p:cNvPr id="7" name="L5_chant">
            <a:hlinkClick r:id="" action="ppaction://media"/>
            <a:extLst>
              <a:ext uri="{FF2B5EF4-FFF2-40B4-BE49-F238E27FC236}">
                <a16:creationId xmlns:a16="http://schemas.microsoft.com/office/drawing/2014/main" id="{E663D0A9-5415-4DA9-B686-C4E27B794D71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1362" y="1334002"/>
            <a:ext cx="8570391" cy="4820736"/>
          </a:xfrm>
        </p:spPr>
      </p:pic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D4BDB7E2-3810-402A-95A7-7514CA762E3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181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96"/>
    </mc:Choice>
    <mc:Fallback xmlns="">
      <p:transition spd="slow" advTm="63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19" objId="7"/>
        <p14:stopEvt time="62663" objId="7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2"/>
          <p:cNvSpPr txBox="1">
            <a:spLocks noGrp="1"/>
          </p:cNvSpPr>
          <p:nvPr>
            <p:ph type="title"/>
          </p:nvPr>
        </p:nvSpPr>
        <p:spPr>
          <a:xfrm>
            <a:off x="1006100" y="142375"/>
            <a:ext cx="9601200" cy="1121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4400" b="1" dirty="0">
                <a:solidFill>
                  <a:srgbClr val="00B050"/>
                </a:solidFill>
              </a:rPr>
              <a:t>Chant</a:t>
            </a:r>
            <a:r>
              <a:rPr lang="en-US" altLang="ko-KR" sz="4400" b="1" dirty="0"/>
              <a:t> and Do</a:t>
            </a:r>
          </a:p>
        </p:txBody>
      </p:sp>
      <p:pic>
        <p:nvPicPr>
          <p:cNvPr id="7" name="L5_chant">
            <a:hlinkClick r:id="" action="ppaction://media"/>
            <a:extLst>
              <a:ext uri="{FF2B5EF4-FFF2-40B4-BE49-F238E27FC236}">
                <a16:creationId xmlns:a16="http://schemas.microsoft.com/office/drawing/2014/main" id="{E663D0A9-5415-4DA9-B686-C4E27B794D71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1362" y="1334002"/>
            <a:ext cx="8570391" cy="4820736"/>
          </a:xfr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F7B69C78-4AED-4458-BAF4-56D0E946FD7C}"/>
              </a:ext>
            </a:extLst>
          </p:cNvPr>
          <p:cNvSpPr/>
          <p:nvPr/>
        </p:nvSpPr>
        <p:spPr>
          <a:xfrm>
            <a:off x="7274561" y="771389"/>
            <a:ext cx="3911340" cy="492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err="1">
                <a:solidFill>
                  <a:schemeClr val="tx1"/>
                </a:solidFill>
              </a:rPr>
              <a:t>찬트</a:t>
            </a:r>
            <a:r>
              <a:rPr lang="ko-KR" altLang="en-US" sz="2800" b="1" dirty="0">
                <a:solidFill>
                  <a:schemeClr val="tx1"/>
                </a:solidFill>
              </a:rPr>
              <a:t> 들으며 번호 쓰기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371DECF-A4CE-4692-8DC5-3605D65AEB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465" y="4190730"/>
            <a:ext cx="4767789" cy="2524895"/>
          </a:xfrm>
          <a:prstGeom prst="rect">
            <a:avLst/>
          </a:prstGeom>
        </p:spPr>
      </p:pic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51EA8493-CF08-40FE-88A6-73FDDBBA3D8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604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68"/>
    </mc:Choice>
    <mc:Fallback xmlns="">
      <p:transition spd="slow" advTm="79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597" objId="7"/>
        <p14:stopEvt time="78527" objId="7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2"/>
          <p:cNvSpPr txBox="1">
            <a:spLocks noGrp="1"/>
          </p:cNvSpPr>
          <p:nvPr>
            <p:ph type="title"/>
          </p:nvPr>
        </p:nvSpPr>
        <p:spPr>
          <a:xfrm>
            <a:off x="1006100" y="142375"/>
            <a:ext cx="9601200" cy="1121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4400" b="1" dirty="0">
                <a:solidFill>
                  <a:srgbClr val="00B050"/>
                </a:solidFill>
              </a:rPr>
              <a:t>Chant</a:t>
            </a:r>
            <a:r>
              <a:rPr lang="en-US" altLang="ko-KR" sz="4400" b="1" dirty="0"/>
              <a:t> and Do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7B69C78-4AED-4458-BAF4-56D0E946FD7C}"/>
              </a:ext>
            </a:extLst>
          </p:cNvPr>
          <p:cNvSpPr/>
          <p:nvPr/>
        </p:nvSpPr>
        <p:spPr>
          <a:xfrm>
            <a:off x="7274561" y="771389"/>
            <a:ext cx="3911340" cy="492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err="1">
                <a:solidFill>
                  <a:schemeClr val="tx1"/>
                </a:solidFill>
              </a:rPr>
              <a:t>찬트</a:t>
            </a:r>
            <a:r>
              <a:rPr lang="ko-KR" altLang="en-US" sz="2800" b="1" dirty="0">
                <a:solidFill>
                  <a:schemeClr val="tx1"/>
                </a:solidFill>
              </a:rPr>
              <a:t> 정답 확인하기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371DECF-A4CE-4692-8DC5-3605D65AE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65" y="4190730"/>
            <a:ext cx="4767789" cy="2524895"/>
          </a:xfrm>
          <a:prstGeom prst="rect">
            <a:avLst/>
          </a:prstGeom>
        </p:spPr>
      </p:pic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2FFF9D88-9B67-4C8A-A630-3293A7F88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3" name="잉크 2">
                <a:extLst>
                  <a:ext uri="{FF2B5EF4-FFF2-40B4-BE49-F238E27FC236}">
                    <a16:creationId xmlns:a16="http://schemas.microsoft.com/office/drawing/2014/main" id="{2339FC6A-CB5E-49CF-ABF3-5E8755287C6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00440" y="3225960"/>
              <a:ext cx="5658120" cy="2152800"/>
            </p14:xfrm>
          </p:contentPart>
        </mc:Choice>
        <mc:Fallback xmlns="">
          <p:pic>
            <p:nvPicPr>
              <p:cNvPr id="3" name="잉크 2">
                <a:extLst>
                  <a:ext uri="{FF2B5EF4-FFF2-40B4-BE49-F238E27FC236}">
                    <a16:creationId xmlns:a16="http://schemas.microsoft.com/office/drawing/2014/main" id="{2339FC6A-CB5E-49CF-ABF3-5E8755287C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91080" y="3216600"/>
                <a:ext cx="5676840" cy="21715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6E3AB087-DCF7-4652-AD65-D8CEE3E511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587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67"/>
    </mc:Choice>
    <mc:Fallback xmlns="">
      <p:transition spd="slow" advTm="52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0162 L 0.25652 -0.2659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43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2121" objId="11"/>
        <p14:stopEvt time="52367" objId="11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6326" y="72431"/>
            <a:ext cx="9601200" cy="1485900"/>
          </a:xfrm>
        </p:spPr>
        <p:txBody>
          <a:bodyPr>
            <a:normAutofit/>
          </a:bodyPr>
          <a:lstStyle/>
          <a:p>
            <a:r>
              <a:rPr lang="ko-KR" altLang="en-US" sz="5400" b="1" dirty="0">
                <a:solidFill>
                  <a:srgbClr val="002060"/>
                </a:solidFill>
              </a:rPr>
              <a:t>정리하기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08C1A2B-6D06-4422-989C-90FB2C587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17" y="0"/>
            <a:ext cx="248574" cy="6858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F7220C3-70DD-43A6-B9FE-28AC85E250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8012" y="1487992"/>
            <a:ext cx="8642838" cy="492819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B8373DB-EB4A-4B67-B66D-BC4DAC9828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9375" y="1518086"/>
            <a:ext cx="1657350" cy="47625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56D7B353-C6C1-4696-9A03-CEF59EF1B1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8087" y="1518086"/>
            <a:ext cx="1771650" cy="43815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A90E78D-4953-47EF-873B-711E525DC9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2264" y="1479986"/>
            <a:ext cx="2486025" cy="5143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0">
            <p14:nvContentPartPr>
              <p14:cNvPr id="3" name="잉크 2">
                <a:extLst>
                  <a:ext uri="{FF2B5EF4-FFF2-40B4-BE49-F238E27FC236}">
                    <a16:creationId xmlns:a16="http://schemas.microsoft.com/office/drawing/2014/main" id="{C2B0A28F-B281-47ED-ACD2-C5B1A58433F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30560" y="2876400"/>
              <a:ext cx="6210720" cy="1950120"/>
            </p14:xfrm>
          </p:contentPart>
        </mc:Choice>
        <mc:Fallback xmlns="">
          <p:pic>
            <p:nvPicPr>
              <p:cNvPr id="3" name="잉크 2">
                <a:extLst>
                  <a:ext uri="{FF2B5EF4-FFF2-40B4-BE49-F238E27FC236}">
                    <a16:creationId xmlns:a16="http://schemas.microsoft.com/office/drawing/2014/main" id="{C2B0A28F-B281-47ED-ACD2-C5B1A58433F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21200" y="2867040"/>
                <a:ext cx="6229440" cy="19688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2B5D1B96-E118-40DB-BB99-231CF68323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254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28"/>
    </mc:Choice>
    <mc:Fallback xmlns="">
      <p:transition spd="slow" advTm="88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solidFill>
                  <a:srgbClr val="00B050"/>
                </a:solidFill>
              </a:rPr>
              <a:t>도전</a:t>
            </a:r>
            <a:r>
              <a:rPr lang="en-US" altLang="ko-KR" b="1" dirty="0">
                <a:solidFill>
                  <a:srgbClr val="00B050"/>
                </a:solidFill>
              </a:rPr>
              <a:t>! </a:t>
            </a:r>
            <a:r>
              <a:rPr lang="ko-KR" altLang="en-US" b="1" dirty="0"/>
              <a:t>나도 할 수 있어요</a:t>
            </a:r>
            <a:r>
              <a:rPr lang="en-US" altLang="ko-KR" b="1" dirty="0"/>
              <a:t>!</a:t>
            </a:r>
            <a:endParaRPr lang="ko-KR" alt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371600" y="2906806"/>
            <a:ext cx="9601200" cy="2233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Franklin Gothic Book" panose="020B0503020102020204" pitchFamily="34" charset="0"/>
              <a:buAutoNum type="arabicPeriod"/>
            </a:pPr>
            <a:r>
              <a:rPr lang="ko-KR" altLang="en-US" sz="3600" dirty="0"/>
              <a:t>내 방의 물건 위치를 이용해 </a:t>
            </a:r>
            <a:r>
              <a:rPr lang="ko-KR" altLang="en-US" sz="3600" dirty="0" err="1"/>
              <a:t>찬트해</a:t>
            </a:r>
            <a:r>
              <a:rPr lang="ko-KR" altLang="en-US" sz="3600" dirty="0"/>
              <a:t> 보기</a:t>
            </a:r>
            <a:endParaRPr lang="en-US" altLang="ko-KR" sz="3600" dirty="0"/>
          </a:p>
          <a:p>
            <a:pPr marL="742950" indent="-742950">
              <a:buFont typeface="Franklin Gothic Book" panose="020B0503020102020204" pitchFamily="34" charset="0"/>
              <a:buAutoNum type="arabicPeriod"/>
            </a:pPr>
            <a:endParaRPr lang="en-US" altLang="ko-KR" sz="3600" dirty="0"/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3600" dirty="0"/>
              <a:t>2. </a:t>
            </a:r>
            <a:r>
              <a:rPr lang="ko-KR" altLang="en-US" sz="3600" dirty="0"/>
              <a:t>교과서 </a:t>
            </a:r>
            <a:r>
              <a:rPr lang="en-US" altLang="ko-KR" sz="3600" dirty="0"/>
              <a:t>53</a:t>
            </a:r>
            <a:r>
              <a:rPr lang="ko-KR" altLang="en-US" sz="3600" dirty="0"/>
              <a:t>쪽 </a:t>
            </a:r>
            <a:r>
              <a:rPr lang="en-US" altLang="ko-KR" sz="3600" b="1" dirty="0">
                <a:solidFill>
                  <a:srgbClr val="00B050"/>
                </a:solidFill>
              </a:rPr>
              <a:t>P</a:t>
            </a:r>
            <a:r>
              <a:rPr lang="en-US" altLang="ko-KR" sz="3600" dirty="0"/>
              <a:t>oint </a:t>
            </a:r>
            <a:r>
              <a:rPr lang="en-US" altLang="ko-KR" sz="3600" b="1" dirty="0">
                <a:solidFill>
                  <a:srgbClr val="E444DC"/>
                </a:solidFill>
              </a:rPr>
              <a:t>C</a:t>
            </a:r>
            <a:r>
              <a:rPr lang="en-US" altLang="ko-KR" sz="3600" dirty="0"/>
              <a:t>heck</a:t>
            </a:r>
            <a:r>
              <a:rPr lang="en-US" altLang="ko-KR" sz="2400" dirty="0"/>
              <a:t>(</a:t>
            </a:r>
            <a:r>
              <a:rPr lang="ko-KR" altLang="en-US" sz="2400" dirty="0"/>
              <a:t>포인트 체크</a:t>
            </a:r>
            <a:r>
              <a:rPr lang="en-US" altLang="ko-KR" sz="2400" dirty="0"/>
              <a:t>)</a:t>
            </a:r>
            <a:r>
              <a:rPr lang="ko-KR" altLang="en-US" sz="2400" dirty="0"/>
              <a:t> </a:t>
            </a:r>
            <a:r>
              <a:rPr lang="ko-KR" altLang="en-US" sz="3600" dirty="0"/>
              <a:t>풀기</a:t>
            </a:r>
            <a:endParaRPr lang="en-US" altLang="ko-KR" sz="3600" dirty="0"/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3600" dirty="0"/>
              <a:t>    (</a:t>
            </a:r>
            <a:r>
              <a:rPr lang="ko-KR" altLang="en-US" sz="3600" dirty="0"/>
              <a:t>디지털교과서에서 음성을 들을 수 있어요</a:t>
            </a:r>
            <a:r>
              <a:rPr lang="en-US" altLang="ko-KR" sz="3600" dirty="0"/>
              <a:t>.)</a:t>
            </a:r>
            <a:endParaRPr lang="ko-KR" altLang="en-US" sz="36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CB30FD3-82F9-4F4E-BBFC-3542F43CF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17" y="0"/>
            <a:ext cx="248574" cy="6858000"/>
          </a:xfrm>
          <a:prstGeom prst="rect">
            <a:avLst/>
          </a:prstGeom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675FB4C1-478A-4370-A786-C703F7E4D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3"/>
    </mc:Choice>
    <mc:Fallback xmlns="">
      <p:transition spd="slow" advTm="16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660105" y="223256"/>
            <a:ext cx="5983463" cy="723359"/>
          </a:xfrm>
        </p:spPr>
        <p:txBody>
          <a:bodyPr>
            <a:noAutofit/>
          </a:bodyPr>
          <a:lstStyle/>
          <a:p>
            <a:r>
              <a:rPr lang="en-US" altLang="ko-KR" sz="2400" dirty="0"/>
              <a:t>Lesson 5  </a:t>
            </a:r>
            <a:r>
              <a:rPr lang="en-US" altLang="ko-KR" sz="2400" b="1" dirty="0"/>
              <a:t>Where Is My Cap?(1)</a:t>
            </a:r>
            <a:endParaRPr lang="ko-KR" altLang="en-US" sz="3200" b="1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71718" y="1436913"/>
            <a:ext cx="6294782" cy="8994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400" b="1" dirty="0">
                <a:solidFill>
                  <a:srgbClr val="002060"/>
                </a:solidFill>
              </a:rPr>
              <a:t>공부할</a:t>
            </a:r>
            <a:r>
              <a:rPr lang="en-US" altLang="ko-KR" sz="4400" b="1" dirty="0">
                <a:solidFill>
                  <a:srgbClr val="002060"/>
                </a:solidFill>
              </a:rPr>
              <a:t> </a:t>
            </a:r>
            <a:r>
              <a:rPr lang="ko-KR" altLang="en-US" sz="4400" b="1" dirty="0">
                <a:solidFill>
                  <a:srgbClr val="002060"/>
                </a:solidFill>
              </a:rPr>
              <a:t>내용</a:t>
            </a: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1738372" y="2868344"/>
            <a:ext cx="8010939" cy="1605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3600" dirty="0"/>
              <a:t>1. </a:t>
            </a:r>
            <a:r>
              <a:rPr lang="ko-KR" altLang="en-US" sz="3600" dirty="0"/>
              <a:t>물건</a:t>
            </a:r>
            <a:r>
              <a:rPr lang="en-US" altLang="ko-KR" sz="3600" dirty="0"/>
              <a:t> </a:t>
            </a:r>
            <a:r>
              <a:rPr lang="ko-KR" altLang="en-US" sz="3600" dirty="0"/>
              <a:t>위치 묻고 답하기</a:t>
            </a:r>
            <a:endParaRPr lang="en-US" altLang="ko-KR" sz="3600" dirty="0"/>
          </a:p>
          <a:p>
            <a:pPr algn="l"/>
            <a:endParaRPr lang="en-US" altLang="ko-KR" sz="1600" dirty="0"/>
          </a:p>
          <a:p>
            <a:pPr algn="l"/>
            <a:r>
              <a:rPr lang="en-US" altLang="ko-KR" sz="3600" dirty="0"/>
              <a:t>2. </a:t>
            </a:r>
            <a:r>
              <a:rPr lang="ko-KR" altLang="en-US" sz="3600" dirty="0"/>
              <a:t>물건 위치 나타내는 말 하기</a:t>
            </a:r>
          </a:p>
        </p:txBody>
      </p:sp>
      <p:sp>
        <p:nvSpPr>
          <p:cNvPr id="11" name="부제목 2"/>
          <p:cNvSpPr txBox="1">
            <a:spLocks/>
          </p:cNvSpPr>
          <p:nvPr/>
        </p:nvSpPr>
        <p:spPr>
          <a:xfrm>
            <a:off x="649715" y="226094"/>
            <a:ext cx="3056390" cy="45455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1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3800" dirty="0">
                <a:solidFill>
                  <a:srgbClr val="0070C0"/>
                </a:solidFill>
              </a:rPr>
              <a:t>English Grade 4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79F9A5E-B390-4576-817E-23AF96A13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46" y="742791"/>
            <a:ext cx="417252" cy="442401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E1FA8E1-F301-49DB-95A2-15C377834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9025" y="1667548"/>
            <a:ext cx="417252" cy="442401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398510A-6CFB-4D7E-A9D5-621E9CFC8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183907" y="-704269"/>
            <a:ext cx="417252" cy="3311374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A85B33DB-1163-4C27-8662-3EB9A8D2D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540685" y="4227248"/>
            <a:ext cx="417252" cy="3311374"/>
          </a:xfrm>
          <a:prstGeom prst="rect">
            <a:avLst/>
          </a:prstGeom>
        </p:spPr>
      </p:pic>
      <p:pic>
        <p:nvPicPr>
          <p:cNvPr id="13" name="오디오 12">
            <a:hlinkClick r:id="" action="ppaction://media"/>
            <a:extLst>
              <a:ext uri="{FF2B5EF4-FFF2-40B4-BE49-F238E27FC236}">
                <a16:creationId xmlns:a16="http://schemas.microsoft.com/office/drawing/2014/main" id="{5AD3131B-5ED4-462F-B33C-A06123B401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0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1"/>
    </mc:Choice>
    <mc:Fallback xmlns="">
      <p:transition spd="slow" advTm="12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solidFill>
                  <a:srgbClr val="00B050"/>
                </a:solidFill>
              </a:rPr>
              <a:t>도전</a:t>
            </a:r>
            <a:r>
              <a:rPr lang="en-US" altLang="ko-KR" b="1" dirty="0">
                <a:solidFill>
                  <a:srgbClr val="00B050"/>
                </a:solidFill>
              </a:rPr>
              <a:t>! </a:t>
            </a:r>
            <a:r>
              <a:rPr lang="ko-KR" altLang="en-US" b="1" dirty="0"/>
              <a:t>나도 할 수 있어요</a:t>
            </a:r>
            <a:r>
              <a:rPr lang="en-US" altLang="ko-KR" b="1" dirty="0"/>
              <a:t>!</a:t>
            </a:r>
            <a:endParaRPr lang="ko-KR" alt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371600" y="2906808"/>
            <a:ext cx="9601200" cy="2233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600" dirty="0"/>
              <a:t>1. </a:t>
            </a:r>
            <a:r>
              <a:rPr lang="ko-KR" altLang="en-US" sz="3600" dirty="0"/>
              <a:t>출신 나라  말하기 연습</a:t>
            </a:r>
            <a:r>
              <a:rPr lang="en-US" altLang="ko-KR" sz="3600" dirty="0"/>
              <a:t>(7</a:t>
            </a:r>
            <a:r>
              <a:rPr lang="ko-KR" altLang="en-US" sz="3600" dirty="0"/>
              <a:t>번 이상</a:t>
            </a:r>
            <a:r>
              <a:rPr lang="en-US" altLang="ko-KR" sz="3600" dirty="0"/>
              <a:t>)</a:t>
            </a:r>
          </a:p>
          <a:p>
            <a:pPr marL="0" indent="0">
              <a:buNone/>
            </a:pP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2. </a:t>
            </a:r>
            <a:r>
              <a:rPr lang="ko-KR" altLang="en-US" sz="3600" dirty="0"/>
              <a:t>교과서 </a:t>
            </a:r>
            <a:r>
              <a:rPr lang="en-US" altLang="ko-KR" sz="3600" dirty="0"/>
              <a:t>11</a:t>
            </a:r>
            <a:r>
              <a:rPr lang="ko-KR" altLang="en-US" sz="3600" dirty="0"/>
              <a:t>쪽 </a:t>
            </a:r>
            <a:r>
              <a:rPr lang="en-US" altLang="ko-KR" sz="3600" b="1" dirty="0">
                <a:solidFill>
                  <a:srgbClr val="00B050"/>
                </a:solidFill>
              </a:rPr>
              <a:t>P</a:t>
            </a:r>
            <a:r>
              <a:rPr lang="en-US" altLang="ko-KR" sz="3600" dirty="0"/>
              <a:t>oint </a:t>
            </a:r>
            <a:r>
              <a:rPr lang="en-US" altLang="ko-KR" sz="3600" b="1" dirty="0">
                <a:solidFill>
                  <a:srgbClr val="E444DC"/>
                </a:solidFill>
              </a:rPr>
              <a:t>C</a:t>
            </a:r>
            <a:r>
              <a:rPr lang="en-US" altLang="ko-KR" sz="3600" dirty="0"/>
              <a:t>heck</a:t>
            </a:r>
            <a:r>
              <a:rPr lang="en-US" altLang="ko-KR" sz="2400" dirty="0"/>
              <a:t>(</a:t>
            </a:r>
            <a:r>
              <a:rPr lang="ko-KR" altLang="en-US" sz="2400" dirty="0"/>
              <a:t>포인트 체크</a:t>
            </a:r>
            <a:r>
              <a:rPr lang="en-US" altLang="ko-KR" sz="2400" dirty="0"/>
              <a:t>)</a:t>
            </a:r>
            <a:r>
              <a:rPr lang="ko-KR" altLang="en-US" sz="2400" dirty="0"/>
              <a:t> </a:t>
            </a:r>
            <a:r>
              <a:rPr lang="ko-KR" altLang="en-US" sz="3600" dirty="0"/>
              <a:t>풀기</a:t>
            </a: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    (</a:t>
            </a:r>
            <a:r>
              <a:rPr lang="ko-KR" altLang="en-US" sz="3600" dirty="0"/>
              <a:t>디지털교과서에서 음성을 들을 수 있어요</a:t>
            </a:r>
            <a:r>
              <a:rPr lang="en-US" altLang="ko-KR" sz="3600" dirty="0"/>
              <a:t>.)</a:t>
            </a:r>
            <a:endParaRPr lang="ko-KR" alt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52A55-944D-447F-A66E-7463FBF7FFCC}"/>
              </a:ext>
            </a:extLst>
          </p:cNvPr>
          <p:cNvSpPr txBox="1"/>
          <p:nvPr/>
        </p:nvSpPr>
        <p:spPr>
          <a:xfrm rot="10800000" flipV="1">
            <a:off x="2476655" y="1133139"/>
            <a:ext cx="5021180" cy="923330"/>
          </a:xfrm>
          <a:prstGeom prst="rect">
            <a:avLst/>
          </a:prstGeom>
          <a:ln w="44450"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</a:t>
            </a:r>
            <a:r>
              <a:rPr lang="en-US" altLang="ko-KR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, 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이 부분은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정화샘이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 직접 하셔야 할 것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같구요</a:t>
            </a:r>
            <a:endParaRPr lang="en-US" altLang="ko-KR" dirty="0">
              <a:latin typeface="바탕" panose="02030600000101010101" pitchFamily="18" charset="-127"/>
              <a:ea typeface="바탕" panose="02030600000101010101" pitchFamily="18" charset="-127"/>
              <a:cs typeface="한컴돋움" panose="02030600000101010101" pitchFamily="18" charset="2"/>
            </a:endParaRPr>
          </a:p>
          <a:p>
            <a:r>
              <a:rPr lang="ko-KR" altLang="en-US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네</a:t>
            </a:r>
            <a:r>
              <a:rPr lang="en-US" altLang="ko-KR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~~~</a:t>
            </a:r>
            <a:endParaRPr lang="ko-KR" altLang="en-US" b="1" dirty="0">
              <a:solidFill>
                <a:srgbClr val="0070C0"/>
              </a:solidFill>
              <a:latin typeface="한컴바탕확장" panose="02000009000000000000" pitchFamily="1" charset="-127"/>
              <a:ea typeface="한컴바탕확장" panose="02000009000000000000" pitchFamily="1" charset="-127"/>
              <a:cs typeface="한컴돋움" panose="02030600000101010101" pitchFamily="18" charset="2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B34DA987-3247-4C00-9E47-CDAB65BA453C}"/>
              </a:ext>
            </a:extLst>
          </p:cNvPr>
          <p:cNvSpPr txBox="1">
            <a:spLocks/>
          </p:cNvSpPr>
          <p:nvPr/>
        </p:nvSpPr>
        <p:spPr>
          <a:xfrm>
            <a:off x="381000" y="495300"/>
            <a:ext cx="11315700" cy="5943600"/>
          </a:xfrm>
          <a:prstGeom prst="rect">
            <a:avLst/>
          </a:prstGeom>
          <a:solidFill>
            <a:sysClr val="window" lastClr="FFFFFF"/>
          </a:solidFill>
          <a:ln w="190500">
            <a:solidFill>
              <a:srgbClr val="92D05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영상에 사용한 교과서의 지문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삽화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음원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 영상 등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모든 교과서 자료는 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주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)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천재교육에 저작재산권이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영상의 저작재산권은 제작자에게 있습니다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영상은 각 초등학교에서 수업에 사용할 수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외의 방법과 목적으로 이 영상을 사용하거나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저장 장치에 저장하거나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다른 자료에 사용하는 것은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저작권법에 위배될 수 있음을 알려드립니다</a:t>
            </a: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5C1F442C-603F-41F6-961E-D58C0D146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5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2"/>
    </mc:Choice>
    <mc:Fallback xmlns="">
      <p:transition spd="slow" advTm="7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BD556BE-9250-4441-A0F4-5BF130E24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874" y="86055"/>
            <a:ext cx="10354252" cy="66858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잉크 3">
                <a:extLst>
                  <a:ext uri="{FF2B5EF4-FFF2-40B4-BE49-F238E27FC236}">
                    <a16:creationId xmlns:a16="http://schemas.microsoft.com/office/drawing/2014/main" id="{AF15A1E3-A2D5-4D97-BBE6-54C37C39122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62000" y="514440"/>
              <a:ext cx="8896680" cy="4242240"/>
            </p14:xfrm>
          </p:contentPart>
        </mc:Choice>
        <mc:Fallback xmlns="">
          <p:pic>
            <p:nvPicPr>
              <p:cNvPr id="4" name="잉크 3">
                <a:extLst>
                  <a:ext uri="{FF2B5EF4-FFF2-40B4-BE49-F238E27FC236}">
                    <a16:creationId xmlns:a16="http://schemas.microsoft.com/office/drawing/2014/main" id="{AF15A1E3-A2D5-4D97-BBE6-54C37C3912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46160" y="451080"/>
                <a:ext cx="8928000" cy="43689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94E8CB79-2729-454A-89F1-FE5BC7541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4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18"/>
    </mc:Choice>
    <mc:Fallback xmlns="">
      <p:transition spd="slow" advTm="29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755583" y="449490"/>
            <a:ext cx="9601200" cy="831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4400" b="1" dirty="0">
                <a:solidFill>
                  <a:schemeClr val="accent2">
                    <a:lumMod val="50000"/>
                  </a:schemeClr>
                </a:solidFill>
              </a:rPr>
              <a:t>A.</a:t>
            </a:r>
            <a:r>
              <a:rPr lang="ko-KR" altLang="en-US" sz="4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ko-KR" sz="4400" b="1" dirty="0">
                <a:solidFill>
                  <a:srgbClr val="00B050"/>
                </a:solidFill>
              </a:rPr>
              <a:t>Mini</a:t>
            </a:r>
            <a:r>
              <a:rPr lang="en-US" altLang="ko-KR" sz="4400" b="1" dirty="0"/>
              <a:t> Talk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8DE75CF-25BC-407E-A791-48DD6F746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25" y="1685925"/>
            <a:ext cx="9963150" cy="34861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잉크 1">
                <a:extLst>
                  <a:ext uri="{FF2B5EF4-FFF2-40B4-BE49-F238E27FC236}">
                    <a16:creationId xmlns:a16="http://schemas.microsoft.com/office/drawing/2014/main" id="{B37F1C32-79DF-4921-854E-D941183494E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62000" y="2146320"/>
              <a:ext cx="3759840" cy="2642040"/>
            </p14:xfrm>
          </p:contentPart>
        </mc:Choice>
        <mc:Fallback xmlns="">
          <p:pic>
            <p:nvPicPr>
              <p:cNvPr id="2" name="잉크 1">
                <a:extLst>
                  <a:ext uri="{FF2B5EF4-FFF2-40B4-BE49-F238E27FC236}">
                    <a16:creationId xmlns:a16="http://schemas.microsoft.com/office/drawing/2014/main" id="{B37F1C32-79DF-4921-854E-D941183494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46160" y="2082960"/>
                <a:ext cx="3791160" cy="27687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0470C44B-A595-4EAC-A065-2AFFBD94B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9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91"/>
    </mc:Choice>
    <mc:Fallback xmlns="">
      <p:transition spd="slow" advTm="37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5F4FAD44-F1D6-422E-B281-5578E58D76BC}"/>
              </a:ext>
            </a:extLst>
          </p:cNvPr>
          <p:cNvSpPr/>
          <p:nvPr/>
        </p:nvSpPr>
        <p:spPr>
          <a:xfrm>
            <a:off x="8337385" y="461493"/>
            <a:ext cx="2789552" cy="492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tx1"/>
                </a:solidFill>
              </a:rPr>
              <a:t>Let’s listen 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A96E77B1-2B18-4D37-9818-90EE3CFC2BCB}"/>
              </a:ext>
            </a:extLst>
          </p:cNvPr>
          <p:cNvSpPr txBox="1">
            <a:spLocks/>
          </p:cNvSpPr>
          <p:nvPr/>
        </p:nvSpPr>
        <p:spPr>
          <a:xfrm>
            <a:off x="755583" y="449490"/>
            <a:ext cx="9601200" cy="831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4400" b="1" dirty="0">
                <a:solidFill>
                  <a:schemeClr val="accent2">
                    <a:lumMod val="50000"/>
                  </a:schemeClr>
                </a:solidFill>
              </a:rPr>
              <a:t>A.</a:t>
            </a:r>
            <a:r>
              <a:rPr lang="ko-KR" altLang="en-US" sz="4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ko-KR" sz="4400" b="1" dirty="0">
                <a:solidFill>
                  <a:srgbClr val="00B050"/>
                </a:solidFill>
              </a:rPr>
              <a:t>Mini</a:t>
            </a:r>
            <a:r>
              <a:rPr lang="en-US" altLang="ko-KR" sz="4400" b="1" dirty="0"/>
              <a:t> Talk</a:t>
            </a:r>
          </a:p>
        </p:txBody>
      </p:sp>
      <p:pic>
        <p:nvPicPr>
          <p:cNvPr id="7" name="L5_Mini Talk_자막없음">
            <a:hlinkClick r:id="" action="ppaction://media"/>
            <a:extLst>
              <a:ext uri="{FF2B5EF4-FFF2-40B4-BE49-F238E27FC236}">
                <a16:creationId xmlns:a16="http://schemas.microsoft.com/office/drawing/2014/main" id="{646A8C56-A161-45F1-9F04-FDFA884658BE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4745" y="1293162"/>
            <a:ext cx="8682509" cy="4883801"/>
          </a:xfrm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B61DC275-2ECE-4456-BFCC-BA7FE8E27B7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918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62"/>
    </mc:Choice>
    <mc:Fallback xmlns="">
      <p:transition spd="slow" advTm="52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6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76" objId="7"/>
        <p14:stopEvt time="49843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5F4FAD44-F1D6-422E-B281-5578E58D76BC}"/>
              </a:ext>
            </a:extLst>
          </p:cNvPr>
          <p:cNvSpPr/>
          <p:nvPr/>
        </p:nvSpPr>
        <p:spPr>
          <a:xfrm>
            <a:off x="8337385" y="461493"/>
            <a:ext cx="2789552" cy="492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tx1"/>
                </a:solidFill>
              </a:rPr>
              <a:t>Listen again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A96E77B1-2B18-4D37-9818-90EE3CFC2BCB}"/>
              </a:ext>
            </a:extLst>
          </p:cNvPr>
          <p:cNvSpPr txBox="1">
            <a:spLocks/>
          </p:cNvSpPr>
          <p:nvPr/>
        </p:nvSpPr>
        <p:spPr>
          <a:xfrm>
            <a:off x="755583" y="449490"/>
            <a:ext cx="9601200" cy="831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4400" b="1" dirty="0">
                <a:solidFill>
                  <a:schemeClr val="accent2">
                    <a:lumMod val="50000"/>
                  </a:schemeClr>
                </a:solidFill>
              </a:rPr>
              <a:t>A.</a:t>
            </a:r>
            <a:r>
              <a:rPr lang="ko-KR" altLang="en-US" sz="4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ko-KR" sz="4400" b="1" dirty="0">
                <a:solidFill>
                  <a:srgbClr val="00B050"/>
                </a:solidFill>
              </a:rPr>
              <a:t>Mini</a:t>
            </a:r>
            <a:r>
              <a:rPr lang="en-US" altLang="ko-KR" sz="4400" b="1" dirty="0"/>
              <a:t> Talk</a:t>
            </a:r>
          </a:p>
        </p:txBody>
      </p:sp>
      <p:pic>
        <p:nvPicPr>
          <p:cNvPr id="8" name="L5_mini">
            <a:hlinkClick r:id="" action="ppaction://media"/>
            <a:extLst>
              <a:ext uri="{FF2B5EF4-FFF2-40B4-BE49-F238E27FC236}">
                <a16:creationId xmlns:a16="http://schemas.microsoft.com/office/drawing/2014/main" id="{1B02A079-9DE5-41DB-A915-8836ED762889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3685" y="1639520"/>
            <a:ext cx="8527430" cy="4796571"/>
          </a:xfr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3D20AADC-C1FE-4EA4-9BDE-784370329A48}"/>
              </a:ext>
            </a:extLst>
          </p:cNvPr>
          <p:cNvGrpSpPr/>
          <p:nvPr/>
        </p:nvGrpSpPr>
        <p:grpSpPr>
          <a:xfrm>
            <a:off x="158260" y="74987"/>
            <a:ext cx="4563209" cy="2566360"/>
            <a:chOff x="1176146" y="791308"/>
            <a:chExt cx="11015853" cy="5905953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EAD72DFA-ECF9-4317-89EE-223316952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76146" y="791308"/>
              <a:ext cx="11015853" cy="5905953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1B00C181-7E0F-4B5D-8DE6-F128ACA45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03685" y="2857500"/>
              <a:ext cx="809110" cy="3481087"/>
            </a:xfrm>
            <a:prstGeom prst="rect">
              <a:avLst/>
            </a:prstGeom>
          </p:spPr>
        </p:pic>
      </p:grpSp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id="{D360B3D7-B4D5-42D6-95E5-00C4CB0DA15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736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53"/>
    </mc:Choice>
    <mc:Fallback xmlns="">
      <p:transition spd="slow" advTm="71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6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786" objId="8"/>
        <p14:stopEvt time="70615" objId="8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6C40033A-A60F-465A-ACAD-BB52B00AF4FD}"/>
              </a:ext>
            </a:extLst>
          </p:cNvPr>
          <p:cNvSpPr/>
          <p:nvPr/>
        </p:nvSpPr>
        <p:spPr>
          <a:xfrm>
            <a:off x="262437" y="202882"/>
            <a:ext cx="5833563" cy="357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chemeClr val="accent6">
                    <a:lumMod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①  </a:t>
            </a:r>
            <a:r>
              <a:rPr lang="en-US" altLang="ko-KR" sz="2800" b="1" dirty="0">
                <a:solidFill>
                  <a:schemeClr val="tx1"/>
                </a:solidFill>
              </a:rPr>
              <a:t>Listen and Check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4D0B6462-7CCF-4E36-96B3-05EC9A84AE7F}"/>
              </a:ext>
            </a:extLst>
          </p:cNvPr>
          <p:cNvGrpSpPr/>
          <p:nvPr/>
        </p:nvGrpSpPr>
        <p:grpSpPr>
          <a:xfrm>
            <a:off x="1436074" y="1397270"/>
            <a:ext cx="8675079" cy="4932796"/>
            <a:chOff x="1176146" y="791308"/>
            <a:chExt cx="11015853" cy="5905953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C1DD1D1C-F640-428E-BC3A-716A71DBD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6146" y="791308"/>
              <a:ext cx="11015853" cy="590595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EFF8E65B-7D6C-4DE8-AFFF-D38D69738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685" y="2857500"/>
              <a:ext cx="809110" cy="348108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6E1BFAB-2198-44E0-AF01-EA5C6162147A}"/>
              </a:ext>
            </a:extLst>
          </p:cNvPr>
          <p:cNvSpPr txBox="1"/>
          <p:nvPr/>
        </p:nvSpPr>
        <p:spPr>
          <a:xfrm>
            <a:off x="3795314" y="3551157"/>
            <a:ext cx="1313017" cy="4616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rgbClr val="FF0000"/>
                </a:solidFill>
              </a:rPr>
              <a:t>테이프</a:t>
            </a:r>
            <a:r>
              <a:rPr lang="en-US" altLang="ko-KR" sz="2400" b="1" dirty="0">
                <a:solidFill>
                  <a:srgbClr val="FF0000"/>
                </a:solidFill>
              </a:rPr>
              <a:t> 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05C64A52-4E67-4FA2-A653-171BB5866202}"/>
              </a:ext>
            </a:extLst>
          </p:cNvPr>
          <p:cNvCxnSpPr>
            <a:cxnSpLocks/>
          </p:cNvCxnSpPr>
          <p:nvPr/>
        </p:nvCxnSpPr>
        <p:spPr>
          <a:xfrm>
            <a:off x="5618285" y="3863668"/>
            <a:ext cx="2567353" cy="19079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5F85BB0-DA1D-471F-BBF1-1D1CA56A46AF}"/>
              </a:ext>
            </a:extLst>
          </p:cNvPr>
          <p:cNvSpPr txBox="1"/>
          <p:nvPr/>
        </p:nvSpPr>
        <p:spPr>
          <a:xfrm>
            <a:off x="3795314" y="5136703"/>
            <a:ext cx="1313017" cy="4616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rgbClr val="FF0000"/>
                </a:solidFill>
              </a:rPr>
              <a:t>연필</a:t>
            </a:r>
            <a:r>
              <a:rPr lang="en-US" altLang="ko-KR" sz="2400" b="1" dirty="0">
                <a:solidFill>
                  <a:srgbClr val="FF0000"/>
                </a:solidFill>
              </a:rPr>
              <a:t> 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79C0B4EC-B57C-47C4-B269-5F059A085C50}"/>
              </a:ext>
            </a:extLst>
          </p:cNvPr>
          <p:cNvCxnSpPr>
            <a:cxnSpLocks/>
          </p:cNvCxnSpPr>
          <p:nvPr/>
        </p:nvCxnSpPr>
        <p:spPr>
          <a:xfrm flipV="1">
            <a:off x="5618285" y="3429000"/>
            <a:ext cx="2567353" cy="19358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id="{9CAE409F-5840-4221-938F-AA2A2A29CA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278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44"/>
    </mc:Choice>
    <mc:Fallback xmlns="">
      <p:transition spd="slow" advTm="61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5-5-1mini 1 따라말하기1">
            <a:hlinkClick r:id="" action="ppaction://media"/>
            <a:extLst>
              <a:ext uri="{FF2B5EF4-FFF2-40B4-BE49-F238E27FC236}">
                <a16:creationId xmlns:a16="http://schemas.microsoft.com/office/drawing/2014/main" id="{B0AE4BE0-DAD1-4E23-BD9D-74B335F841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07917" y="4990678"/>
            <a:ext cx="609600" cy="609600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28E827ED-EF24-4DBC-A552-F1411739B09A}"/>
              </a:ext>
            </a:extLst>
          </p:cNvPr>
          <p:cNvSpPr/>
          <p:nvPr/>
        </p:nvSpPr>
        <p:spPr>
          <a:xfrm>
            <a:off x="262437" y="202882"/>
            <a:ext cx="5833563" cy="357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chemeClr val="accent6">
                    <a:lumMod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②</a:t>
            </a:r>
            <a:r>
              <a:rPr lang="ko-KR" altLang="en-US" sz="28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dirty="0">
                <a:solidFill>
                  <a:schemeClr val="tx1"/>
                </a:solidFill>
              </a:rPr>
              <a:t>Listen and Repeat 1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8908E65-CE53-4039-968F-EC252939C6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2410" y="1705708"/>
            <a:ext cx="6237847" cy="3955923"/>
          </a:xfrm>
          <a:prstGeom prst="rect">
            <a:avLst/>
          </a:prstGeom>
        </p:spPr>
      </p:pic>
      <p:sp>
        <p:nvSpPr>
          <p:cNvPr id="4" name="말풍선: 사각형 3">
            <a:extLst>
              <a:ext uri="{FF2B5EF4-FFF2-40B4-BE49-F238E27FC236}">
                <a16:creationId xmlns:a16="http://schemas.microsoft.com/office/drawing/2014/main" id="{CD3BC046-0E12-4CC8-A84D-FBFF94F2C461}"/>
              </a:ext>
            </a:extLst>
          </p:cNvPr>
          <p:cNvSpPr/>
          <p:nvPr/>
        </p:nvSpPr>
        <p:spPr>
          <a:xfrm>
            <a:off x="1758462" y="1705708"/>
            <a:ext cx="1123948" cy="905607"/>
          </a:xfrm>
          <a:prstGeom prst="wedgeRectCallout">
            <a:avLst>
              <a:gd name="adj1" fmla="val 115791"/>
              <a:gd name="adj2" fmla="val 48760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2800" b="1" dirty="0"/>
              <a:t>?</a:t>
            </a:r>
            <a:endParaRPr lang="ko-KR" altLang="en-US" sz="2800" b="1" dirty="0"/>
          </a:p>
        </p:txBody>
      </p:sp>
      <p:sp>
        <p:nvSpPr>
          <p:cNvPr id="12" name="말풍선: 사각형 11">
            <a:extLst>
              <a:ext uri="{FF2B5EF4-FFF2-40B4-BE49-F238E27FC236}">
                <a16:creationId xmlns:a16="http://schemas.microsoft.com/office/drawing/2014/main" id="{D347951C-9546-4434-875F-25F5619A9E57}"/>
              </a:ext>
            </a:extLst>
          </p:cNvPr>
          <p:cNvSpPr/>
          <p:nvPr/>
        </p:nvSpPr>
        <p:spPr>
          <a:xfrm>
            <a:off x="9375234" y="3072758"/>
            <a:ext cx="1544812" cy="941084"/>
          </a:xfrm>
          <a:prstGeom prst="wedgeRectCallout">
            <a:avLst>
              <a:gd name="adj1" fmla="val -139490"/>
              <a:gd name="adj2" fmla="val 6972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000" b="1" dirty="0"/>
              <a:t>의자 아래</a:t>
            </a:r>
            <a:r>
              <a:rPr lang="en-US" altLang="ko-KR" sz="2000" b="1" dirty="0"/>
              <a:t>!</a:t>
            </a:r>
            <a:endParaRPr lang="ko-KR" altLang="en-US" sz="2000" b="1" dirty="0"/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322659A3-3C27-447A-941D-851B05BBD79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79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69"/>
    </mc:Choice>
    <mc:Fallback xmlns="">
      <p:transition spd="slow" advTm="60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12" grpId="0" animBg="1"/>
    </p:bldLst>
  </p:timing>
  <p:extLst>
    <p:ext uri="{E180D4A7-C9FB-4DFB-919C-405C955672EB}">
      <p14:showEvtLst xmlns:p14="http://schemas.microsoft.com/office/powerpoint/2010/main">
        <p14:playEvt time="25954" objId="2"/>
        <p14:stopEvt time="35397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5-5-1mini 1 따라말하기2">
            <a:hlinkClick r:id="" action="ppaction://media"/>
            <a:extLst>
              <a:ext uri="{FF2B5EF4-FFF2-40B4-BE49-F238E27FC236}">
                <a16:creationId xmlns:a16="http://schemas.microsoft.com/office/drawing/2014/main" id="{B8B1C541-69A4-40B7-BB15-D61BAAA0BF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14334" y="5050741"/>
            <a:ext cx="609600" cy="609600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28E827ED-EF24-4DBC-A552-F1411739B09A}"/>
              </a:ext>
            </a:extLst>
          </p:cNvPr>
          <p:cNvSpPr/>
          <p:nvPr/>
        </p:nvSpPr>
        <p:spPr>
          <a:xfrm>
            <a:off x="262437" y="202882"/>
            <a:ext cx="5833563" cy="357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chemeClr val="accent6">
                    <a:lumMod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②</a:t>
            </a:r>
            <a:r>
              <a:rPr lang="ko-KR" altLang="en-US" sz="28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dirty="0">
                <a:solidFill>
                  <a:schemeClr val="tx1"/>
                </a:solidFill>
              </a:rPr>
              <a:t>Listen and Repeat 2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F5AD773-D387-4992-8DBD-DD6AB4BC5B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7751" y="1304925"/>
            <a:ext cx="6667500" cy="4248150"/>
          </a:xfrm>
          <a:prstGeom prst="rect">
            <a:avLst/>
          </a:prstGeom>
        </p:spPr>
      </p:pic>
      <p:sp>
        <p:nvSpPr>
          <p:cNvPr id="7" name="말풍선: 사각형 6">
            <a:extLst>
              <a:ext uri="{FF2B5EF4-FFF2-40B4-BE49-F238E27FC236}">
                <a16:creationId xmlns:a16="http://schemas.microsoft.com/office/drawing/2014/main" id="{8B4497C5-AF7D-48FC-9D3A-FD27E4ED861C}"/>
              </a:ext>
            </a:extLst>
          </p:cNvPr>
          <p:cNvSpPr/>
          <p:nvPr/>
        </p:nvSpPr>
        <p:spPr>
          <a:xfrm>
            <a:off x="1340392" y="2000096"/>
            <a:ext cx="1123948" cy="905607"/>
          </a:xfrm>
          <a:prstGeom prst="wedgeRectCallout">
            <a:avLst>
              <a:gd name="adj1" fmla="val 245648"/>
              <a:gd name="adj2" fmla="val 120604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2800" b="1" dirty="0"/>
              <a:t>?</a:t>
            </a:r>
            <a:endParaRPr lang="ko-KR" altLang="en-US" sz="2800" b="1" dirty="0"/>
          </a:p>
        </p:txBody>
      </p:sp>
      <p:sp>
        <p:nvSpPr>
          <p:cNvPr id="8" name="말풍선: 사각형 7">
            <a:extLst>
              <a:ext uri="{FF2B5EF4-FFF2-40B4-BE49-F238E27FC236}">
                <a16:creationId xmlns:a16="http://schemas.microsoft.com/office/drawing/2014/main" id="{06359730-6B02-4835-BFE2-DC09C26D43EA}"/>
              </a:ext>
            </a:extLst>
          </p:cNvPr>
          <p:cNvSpPr/>
          <p:nvPr/>
        </p:nvSpPr>
        <p:spPr>
          <a:xfrm>
            <a:off x="10289634" y="2000096"/>
            <a:ext cx="1544812" cy="941084"/>
          </a:xfrm>
          <a:prstGeom prst="wedgeRectCallout">
            <a:avLst>
              <a:gd name="adj1" fmla="val -92250"/>
              <a:gd name="adj2" fmla="val 51969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000" b="1" dirty="0"/>
              <a:t>벽에</a:t>
            </a:r>
            <a:r>
              <a:rPr lang="en-US" altLang="ko-KR" sz="2000" b="1" dirty="0"/>
              <a:t>!</a:t>
            </a:r>
            <a:endParaRPr lang="ko-KR" altLang="en-US" sz="2000" b="1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7A7CC7A0-3A0C-4D42-BFCA-855A82B86C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633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37"/>
    </mc:Choice>
    <mc:Fallback xmlns="">
      <p:transition spd="slow" advTm="61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  <p:extLst>
    <p:ext uri="{E180D4A7-C9FB-4DFB-919C-405C955672EB}">
      <p14:showEvtLst xmlns:p14="http://schemas.microsoft.com/office/powerpoint/2010/main">
        <p14:playEvt time="23497" objId="3"/>
        <p14:stopEvt time="32620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1.2|38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3.8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1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10.2|9.3|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1.7|9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2.1|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9.8|10.2|16.7|13.9|10.4|11.4|10|9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9.9|13.9|21|14.9|10.9|22.7|10.4|14.8|12.7|16.9|1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7.1|9.5|9.7|9.9|11.1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265</Words>
  <Application>Microsoft Office PowerPoint</Application>
  <PresentationFormat>와이드스크린</PresentationFormat>
  <Paragraphs>61</Paragraphs>
  <Slides>20</Slides>
  <Notes>0</Notes>
  <HiddenSlides>0</HiddenSlides>
  <MMClips>27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8" baseType="lpstr">
      <vt:lpstr>맑은 고딕</vt:lpstr>
      <vt:lpstr>바탕</vt:lpstr>
      <vt:lpstr>한컴돋움</vt:lpstr>
      <vt:lpstr>한컴바탕확장</vt:lpstr>
      <vt:lpstr>함초롬바탕</vt:lpstr>
      <vt:lpstr>Arial</vt:lpstr>
      <vt:lpstr>Franklin Gothic Book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Culture Box</vt:lpstr>
      <vt:lpstr>Chant and Do</vt:lpstr>
      <vt:lpstr>Chant and Do</vt:lpstr>
      <vt:lpstr>Chant and Do</vt:lpstr>
      <vt:lpstr>Chant and Do</vt:lpstr>
      <vt:lpstr>정리하기</vt:lpstr>
      <vt:lpstr>도전! 나도 할 수 있어요!</vt:lpstr>
      <vt:lpstr>도전! 나도 할 수 있어요!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jeonghwa eun</dc:creator>
  <cp:lastModifiedBy>Administrator</cp:lastModifiedBy>
  <cp:revision>48</cp:revision>
  <dcterms:created xsi:type="dcterms:W3CDTF">2020-04-25T05:19:41Z</dcterms:created>
  <dcterms:modified xsi:type="dcterms:W3CDTF">2020-06-19T06:43:09Z</dcterms:modified>
</cp:coreProperties>
</file>