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4" r:id="rId3"/>
    <p:sldId id="257" r:id="rId4"/>
    <p:sldId id="256" r:id="rId5"/>
    <p:sldId id="287" r:id="rId6"/>
    <p:sldId id="294" r:id="rId7"/>
    <p:sldId id="289" r:id="rId8"/>
    <p:sldId id="295" r:id="rId9"/>
    <p:sldId id="285" r:id="rId10"/>
    <p:sldId id="290" r:id="rId11"/>
    <p:sldId id="291" r:id="rId12"/>
    <p:sldId id="292" r:id="rId13"/>
    <p:sldId id="293" r:id="rId14"/>
    <p:sldId id="288" r:id="rId1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8" d="100"/>
          <a:sy n="48" d="100"/>
        </p:scale>
        <p:origin x="53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84030E-1D54-468F-83D8-C0BA6F0E0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3F0105E-CDA7-4977-8B46-DE38FF65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57C51D-D3D1-4D7E-BBE5-7E5F36CB2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4895DB9-45AF-42D9-88A6-FAF8BDA8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59878BD-6100-40A8-ABF6-6A0EAB40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86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ACBED3-BD6B-4457-9214-A65D1223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1476E6D-038E-4CF4-A51D-9EBFE58EA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34F2904-586E-47FE-982D-9C27BCA9B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3DDAE30-A12C-4097-8D5B-DF9CCE58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C577599-BD1B-4B72-A4B0-EAF87437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97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460339B-D145-487C-89B1-69464492C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1B58605-A831-4B65-8B69-6CE826959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0020AA7-4FC4-4FD0-BA06-A6E5F2F57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E0FA5FD-D291-437E-B990-0C0D8C03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A87F493-5648-4921-AA9F-6E23D436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0606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8321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440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6126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198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1660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4786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0089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607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6DC8A59-D97A-4A73-9C69-6535B482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D078614-5CC3-4B58-8C8E-DA5485BD4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BC30035-3137-435C-8670-7F7FBAA4D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6D87CC4-9D6B-475E-8B9C-DF1A28CAA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2C7605-2D27-4E3A-B448-B73B7C4C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811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2533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2159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F7B6-05DA-499D-AC19-1FD7D98FB921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0509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AAEDBFF-343C-4967-A7B1-A2B663D4F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801A64A-755A-4914-8CF6-3FD03FFDF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4F493E1-BD81-4E01-9415-C47E61185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66E73A1-BB1D-4474-B070-9A47687C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7917D0A-9728-4418-BF2E-7C68A75F2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63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B3DC05-8AF7-4E1E-9DB3-3AD7B9663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10F3578-FFD2-4403-803F-9E07CBD2E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2BF696A-08E9-4950-974B-E012B86B4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C599156-57E4-4377-AA0D-B7684AC3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333FC33-14C4-4C38-A963-0FFC042A3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C603A1B-142F-4CA5-90FE-0EE45BED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543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B049CA-01E2-4FFD-8CBE-1A1E4EFC7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D529AAE-A3F8-4407-AC72-1BDB3ADFF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23E90A-45BA-49EF-AE6E-B021CCBC0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C03EEF1-F8A5-406B-98BE-82C28DED2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441745F-5C6D-407A-8240-28C82A589C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F5E5C9D-8214-46E8-AB49-83EB1A11A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114504C-5E97-465F-BDD1-6B29B61C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DCA3F2A-69C0-4866-BC9D-DE3996BF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31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37DEC7C-BFB8-4017-BF41-51BA41C73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74099AC-F47B-4F49-9F8E-A564471B4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7CFB174-4530-46D6-879B-1F2A142E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76D55D1-032B-4734-B8BD-28EB81C4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8328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6D66838-CF5D-4868-BACA-0B737039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6335747-CC01-42F4-A46A-9D50A7C6C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F794167-2902-4407-84E1-DB3F618C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1289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AE3F4A-8A13-4AC7-BF84-3D51D802F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F54468-039B-4348-AAC9-7F8C42FCC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C044164-4A85-4282-AF64-3B8765CE2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94C3056-4DB0-46D9-83AF-AAAD62204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2E2310E-AEDD-4A2C-89E9-E391F716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9926DB5-4203-43F5-B42D-42EFF3003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262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BD8028-07CC-4867-AF79-389E5459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A1CCCFC-E5B3-4B81-A3F3-8DD224F2B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D9D440D-5709-42B8-BFAF-4DB316D53E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F227027-7B75-4097-9608-335F6D4EB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0A55-AEA8-4BBA-9D34-32BE0CED1455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DF0FFF1-3433-44A6-A29E-029BBB08B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E948EB6-217D-41A2-B9D3-ECCD0827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619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EEB3658-E801-4CF4-8869-DEE1A2121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E983476-DBD5-4531-931E-A511501EC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88078E8-219E-4695-A670-994E4878D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60A55-AEA8-4BBA-9D34-32BE0CED1455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39C791-740B-4ABE-946F-B87135938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40ACCC6-42A1-4674-A206-388B0FFF3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1D615-6D35-48A9-AEB6-122E491F8F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181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5F7B6-05DA-499D-AC19-1FD7D98FB921}" type="datetimeFigureOut">
              <a:rPr lang="ko-KR" altLang="en-US" smtClean="0"/>
              <a:t>2020-06-28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9E1CA-B64C-47DC-9FAD-1A929AADA1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423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7.mp3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C75F78-561D-43CC-A5C8-D4DA9AD7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Q2e_03_RW_U04_Q_Classroom (1)">
            <a:hlinkClick r:id="" action="ppaction://media"/>
            <a:extLst>
              <a:ext uri="{FF2B5EF4-FFF2-40B4-BE49-F238E27FC236}">
                <a16:creationId xmlns:a16="http://schemas.microsoft.com/office/drawing/2014/main" id="{DE021A7C-17C1-45F5-974F-AF96F9D0F022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771900"/>
            <a:ext cx="609600" cy="609600"/>
          </a:xfr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6113C821-21F4-4D1F-A8F5-C4C2B59D02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B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돋움" panose="020B0600000101010101" pitchFamily="50" charset="-127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CD0A363-A5B6-4987-8097-96B01D34F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520" y="111416"/>
            <a:ext cx="4837603" cy="6600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4338AD-86E6-4CBE-93D6-B92B03A259E5}"/>
              </a:ext>
            </a:extLst>
          </p:cNvPr>
          <p:cNvSpPr txBox="1"/>
          <p:nvPr/>
        </p:nvSpPr>
        <p:spPr>
          <a:xfrm>
            <a:off x="6209203" y="1681867"/>
            <a:ext cx="5629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돋움" panose="020B0600000101010101" pitchFamily="50" charset="-127"/>
                <a:cs typeface="+mn-cs"/>
              </a:rPr>
              <a:t>Lesson 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돋움" panose="020B0600000101010101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돋움" panose="020B0600000101010101" pitchFamily="50" charset="-127"/>
                <a:cs typeface="+mn-cs"/>
              </a:rPr>
              <a:t>Where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돋움" panose="020B0600000101010101" pitchFamily="50" charset="-127"/>
                <a:cs typeface="+mn-cs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돋움" panose="020B0600000101010101" pitchFamily="50" charset="-127"/>
                <a:cs typeface="+mn-cs"/>
              </a:rPr>
              <a:t>Is My Cap?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돋움" panose="020B0600000101010101" pitchFamily="50" charset="-127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dirty="0">
                <a:solidFill>
                  <a:prstClr val="black"/>
                </a:solidFill>
                <a:latin typeface="Franklin Gothic Book" panose="020B0503020102020204"/>
                <a:ea typeface="돋움" panose="020B0600000101010101" pitchFamily="50" charset="-127"/>
              </a:rPr>
              <a:t>4</a:t>
            </a: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돋움" panose="020B0600000101010101" pitchFamily="50" charset="-127"/>
                <a:cs typeface="+mn-cs"/>
              </a:rPr>
              <a:t>차시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55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8"/>
    </mc:Choice>
    <mc:Fallback xmlns="">
      <p:transition spd="slow" advTm="12738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0CC1E709-B06A-4943-A626-87E5560032A8}"/>
              </a:ext>
            </a:extLst>
          </p:cNvPr>
          <p:cNvSpPr txBox="1">
            <a:spLocks/>
          </p:cNvSpPr>
          <p:nvPr/>
        </p:nvSpPr>
        <p:spPr>
          <a:xfrm>
            <a:off x="-1" y="-1465"/>
            <a:ext cx="7776840" cy="8950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2400" b="1" dirty="0">
                <a:solidFill>
                  <a:schemeClr val="bg1"/>
                </a:solidFill>
              </a:rPr>
              <a:t>배운 내용을 확인하고 정리해 봅시다</a:t>
            </a:r>
            <a:endParaRPr lang="en-US" altLang="ko-KR" sz="2400" b="1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3838B0D-5BCF-48FE-948F-8B2BF886E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9" y="96666"/>
            <a:ext cx="2357929" cy="681037"/>
          </a:xfrm>
          <a:prstGeom prst="rect">
            <a:avLst/>
          </a:prstGeom>
        </p:spPr>
      </p:pic>
      <p:sp>
        <p:nvSpPr>
          <p:cNvPr id="11" name="Text Box 24">
            <a:extLst>
              <a:ext uri="{FF2B5EF4-FFF2-40B4-BE49-F238E27FC236}">
                <a16:creationId xmlns:a16="http://schemas.microsoft.com/office/drawing/2014/main" id="{CC48279C-8598-474A-ACD0-68FCE6296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771" y="1582113"/>
            <a:ext cx="811392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3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D7751DF-B749-48CE-9106-5D879CA095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2163" y="1698002"/>
            <a:ext cx="8329428" cy="413803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00CFFE9-D901-4B87-BB64-12D8D643B4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4894" y="1582113"/>
            <a:ext cx="1414500" cy="9782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952FC0-693E-411D-8480-A5F1AEEA6F8A}"/>
              </a:ext>
            </a:extLst>
          </p:cNvPr>
          <p:cNvSpPr txBox="1"/>
          <p:nvPr/>
        </p:nvSpPr>
        <p:spPr>
          <a:xfrm>
            <a:off x="2828648" y="4946514"/>
            <a:ext cx="40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v</a:t>
            </a:r>
            <a:endParaRPr lang="ko-KR" altLang="en-US" sz="28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" name="L5-5-4 my work3_script">
            <a:hlinkClick r:id="" action="ppaction://media"/>
            <a:extLst>
              <a:ext uri="{FF2B5EF4-FFF2-40B4-BE49-F238E27FC236}">
                <a16:creationId xmlns:a16="http://schemas.microsoft.com/office/drawing/2014/main" id="{F8AC649F-A180-417D-8589-B09A0660C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3006" y="2328600"/>
            <a:ext cx="609600" cy="609600"/>
          </a:xfrm>
          <a:prstGeom prst="rect">
            <a:avLst/>
          </a:prstGeom>
        </p:spPr>
      </p:pic>
      <p:pic>
        <p:nvPicPr>
          <p:cNvPr id="4" name="L5-5-4 my work3_answer">
            <a:hlinkClick r:id="" action="ppaction://media"/>
            <a:extLst>
              <a:ext uri="{FF2B5EF4-FFF2-40B4-BE49-F238E27FC236}">
                <a16:creationId xmlns:a16="http://schemas.microsoft.com/office/drawing/2014/main" id="{503B8F2D-0A08-4857-9345-F30DC8E949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02113" y="2605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0CC1E709-B06A-4943-A626-87E5560032A8}"/>
              </a:ext>
            </a:extLst>
          </p:cNvPr>
          <p:cNvSpPr txBox="1">
            <a:spLocks/>
          </p:cNvSpPr>
          <p:nvPr/>
        </p:nvSpPr>
        <p:spPr>
          <a:xfrm>
            <a:off x="-1" y="-1465"/>
            <a:ext cx="7776840" cy="8950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2400" b="1" dirty="0">
                <a:solidFill>
                  <a:schemeClr val="bg1"/>
                </a:solidFill>
              </a:rPr>
              <a:t>배운 내용을 확인하고 정리해 봅시다</a:t>
            </a:r>
            <a:endParaRPr lang="en-US" altLang="ko-KR" sz="2400" b="1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3838B0D-5BCF-48FE-948F-8B2BF886E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9" y="96666"/>
            <a:ext cx="2357929" cy="681037"/>
          </a:xfrm>
          <a:prstGeom prst="rect">
            <a:avLst/>
          </a:prstGeom>
        </p:spPr>
      </p:pic>
      <p:sp>
        <p:nvSpPr>
          <p:cNvPr id="11" name="Text Box 24">
            <a:extLst>
              <a:ext uri="{FF2B5EF4-FFF2-40B4-BE49-F238E27FC236}">
                <a16:creationId xmlns:a16="http://schemas.microsoft.com/office/drawing/2014/main" id="{CC48279C-8598-474A-ACD0-68FCE6296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771" y="1466224"/>
            <a:ext cx="811392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4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00CFFE9-D901-4B87-BB64-12D8D643B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894" y="1582113"/>
            <a:ext cx="1414500" cy="97824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41AB2DA-77EE-44D0-AD28-F336658D3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63" y="1582113"/>
            <a:ext cx="8609577" cy="462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8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00CFFE9-D901-4B87-BB64-12D8D643B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894" y="1582113"/>
            <a:ext cx="1414500" cy="97824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B985EB9-8746-494F-9075-94A00D973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34" y="1290235"/>
            <a:ext cx="9754172" cy="532407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1524D372-8563-4F60-96F3-6474A4FFC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266" y="2519035"/>
            <a:ext cx="1999556" cy="8759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AF0CA3-FBAF-449C-895B-5B23BD493C8A}"/>
              </a:ext>
            </a:extLst>
          </p:cNvPr>
          <p:cNvSpPr txBox="1"/>
          <p:nvPr/>
        </p:nvSpPr>
        <p:spPr>
          <a:xfrm>
            <a:off x="1198485" y="5559485"/>
            <a:ext cx="7785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위치를</a:t>
            </a:r>
            <a:r>
              <a:rPr lang="en-US" altLang="ko-KR" sz="2800" dirty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dirty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나타내는 말이 헷갈려서 </a:t>
            </a:r>
            <a:r>
              <a:rPr lang="en-US" altLang="ko-KR" sz="2800" dirty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in, on, under </a:t>
            </a:r>
            <a:r>
              <a:rPr lang="ko-KR" altLang="en-US" sz="2800" dirty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낱말 쓰기를 하며 말하기 연습을 </a:t>
            </a:r>
            <a:r>
              <a:rPr lang="ko-KR" altLang="en-US" sz="2800" dirty="0" err="1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해야겠다</a:t>
            </a:r>
            <a:r>
              <a:rPr lang="en-US" altLang="ko-KR" sz="2800" dirty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!</a:t>
            </a:r>
            <a:endParaRPr lang="ko-KR" altLang="en-US" sz="2800" dirty="0">
              <a:solidFill>
                <a:srgbClr val="0070C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F9198DDC-D705-49BA-9DE9-E03CBB66260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5400" b="1">
                <a:solidFill>
                  <a:srgbClr val="FFFF00"/>
                </a:solidFill>
              </a:rPr>
              <a:t>이</a:t>
            </a:r>
            <a:r>
              <a:rPr lang="ko-KR" altLang="en-US" sz="5400" b="1">
                <a:solidFill>
                  <a:srgbClr val="FFC000"/>
                </a:solidFill>
              </a:rPr>
              <a:t>젠</a:t>
            </a:r>
            <a:r>
              <a:rPr lang="en-US" altLang="ko-KR" sz="5400" b="1" dirty="0">
                <a:solidFill>
                  <a:srgbClr val="FF0000"/>
                </a:solidFill>
              </a:rPr>
              <a:t>!</a:t>
            </a:r>
            <a:r>
              <a:rPr lang="en-US" altLang="ko-KR" sz="5400" b="1" dirty="0">
                <a:solidFill>
                  <a:schemeClr val="bg1"/>
                </a:solidFill>
              </a:rPr>
              <a:t> </a:t>
            </a:r>
            <a:r>
              <a:rPr lang="ko-KR" altLang="en-US" sz="5400" b="1" dirty="0">
                <a:solidFill>
                  <a:schemeClr val="bg1"/>
                </a:solidFill>
              </a:rPr>
              <a:t>나도 할 수 있어요</a:t>
            </a:r>
            <a:r>
              <a:rPr lang="en-US" altLang="ko-KR" sz="5400" b="1" dirty="0">
                <a:solidFill>
                  <a:schemeClr val="bg1"/>
                </a:solidFill>
              </a:rPr>
              <a:t>!!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3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"/>
            <a:ext cx="11315700" cy="5943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영상에 사용한 교과서의 지문</a:t>
            </a:r>
            <a:r>
              <a:rPr lang="en-US" altLang="ko-KR" sz="4000" dirty="0"/>
              <a:t>, </a:t>
            </a:r>
            <a:r>
              <a:rPr lang="ko-KR" altLang="en-US" sz="4000" dirty="0"/>
              <a:t>삽화</a:t>
            </a:r>
            <a:r>
              <a:rPr lang="en-US" altLang="ko-KR" sz="4000" dirty="0"/>
              <a:t>, </a:t>
            </a:r>
            <a:r>
              <a:rPr lang="ko-KR" altLang="en-US" sz="4000" dirty="0"/>
              <a:t>음원</a:t>
            </a:r>
            <a:r>
              <a:rPr lang="en-US" altLang="ko-KR" sz="4000" dirty="0"/>
              <a:t>,</a:t>
            </a:r>
            <a:r>
              <a:rPr lang="ko-KR" altLang="en-US" sz="4000" dirty="0"/>
              <a:t> 영상 등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모든 교과서 자료는 </a:t>
            </a:r>
            <a:r>
              <a:rPr lang="en-US" altLang="ko-KR" sz="4000" dirty="0"/>
              <a:t>(</a:t>
            </a:r>
            <a:r>
              <a:rPr lang="ko-KR" altLang="en-US" sz="4000" dirty="0"/>
              <a:t>주</a:t>
            </a:r>
            <a:r>
              <a:rPr lang="en-US" altLang="ko-KR" sz="4000" dirty="0"/>
              <a:t>)</a:t>
            </a:r>
            <a:r>
              <a:rPr lang="ko-KR" altLang="en-US" sz="4000" dirty="0"/>
              <a:t>천재교육에 저작재산권이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영상의 저작재산권은 제작자에게 있습니다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영상은 각 초등학교에서 수업에 사용할 수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외의 방법과 목적으로 이 영상을 사용하거나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저장 장치에 저장하거나</a:t>
            </a:r>
            <a:r>
              <a:rPr lang="en-US" altLang="ko-KR" sz="40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다른 자료에 사용하는 것은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저작권법에 위배될 수 있음을 알려드립니다</a:t>
            </a: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96D5C8E5-7C4D-4852-B73A-D7BD7CA52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7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"/>
    </mc:Choice>
    <mc:Fallback xmlns="">
      <p:transition spd="slow" advTm="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384D36DE-930B-4153-BA1E-0C49D35BB7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공부할</a:t>
            </a:r>
            <a:r>
              <a:rPr kumimoji="0" lang="en-US" altLang="ko-KR" sz="5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54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내용</a:t>
            </a:r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D8ECBF55-0B27-42AE-BC0F-23ADC94CBDD4}"/>
              </a:ext>
            </a:extLst>
          </p:cNvPr>
          <p:cNvGrpSpPr>
            <a:grpSpLocks/>
          </p:cNvGrpSpPr>
          <p:nvPr/>
        </p:nvGrpSpPr>
        <p:grpSpPr bwMode="auto">
          <a:xfrm>
            <a:off x="625789" y="4521249"/>
            <a:ext cx="10687687" cy="1147954"/>
            <a:chOff x="295" y="854"/>
            <a:chExt cx="4900" cy="472"/>
          </a:xfrm>
          <a:solidFill>
            <a:schemeClr val="tx2">
              <a:lumMod val="90000"/>
            </a:schemeClr>
          </a:solidFill>
        </p:grpSpPr>
        <p:sp>
          <p:nvSpPr>
            <p:cNvPr id="7" name="AutoShape 23">
              <a:extLst>
                <a:ext uri="{FF2B5EF4-FFF2-40B4-BE49-F238E27FC236}">
                  <a16:creationId xmlns:a16="http://schemas.microsoft.com/office/drawing/2014/main" id="{5BE3D95C-3585-4C33-8294-F80020EAE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492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My</a:t>
              </a:r>
              <a:r>
                <a:rPr kumimoji="0" lang="ko-KR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Work</a:t>
              </a:r>
              <a:r>
                <a:rPr kumimoji="0" lang="ko-KR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로 배운 내용 확인하고 정리하기</a:t>
              </a:r>
              <a:endParaRPr kumimoji="0" lang="en-US" altLang="ko-KR" sz="3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A264B08F-B492-4242-81E4-5E4C1F4D3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2</a:t>
              </a:r>
            </a:p>
          </p:txBody>
        </p:sp>
      </p:grpSp>
      <p:grpSp>
        <p:nvGrpSpPr>
          <p:cNvPr id="9" name="Group 22">
            <a:extLst>
              <a:ext uri="{FF2B5EF4-FFF2-40B4-BE49-F238E27FC236}">
                <a16:creationId xmlns:a16="http://schemas.microsoft.com/office/drawing/2014/main" id="{3CDE9A77-D28F-4AEA-8B58-BFDBCC5EDE96}"/>
              </a:ext>
            </a:extLst>
          </p:cNvPr>
          <p:cNvGrpSpPr>
            <a:grpSpLocks/>
          </p:cNvGrpSpPr>
          <p:nvPr/>
        </p:nvGrpSpPr>
        <p:grpSpPr bwMode="auto">
          <a:xfrm>
            <a:off x="579984" y="2070864"/>
            <a:ext cx="10733492" cy="1911844"/>
            <a:chOff x="295" y="854"/>
            <a:chExt cx="4921" cy="573"/>
          </a:xfrm>
          <a:solidFill>
            <a:schemeClr val="tx2">
              <a:lumMod val="90000"/>
            </a:schemeClr>
          </a:solidFill>
        </p:grpSpPr>
        <p:sp>
          <p:nvSpPr>
            <p:cNvPr id="10" name="AutoShape 23">
              <a:extLst>
                <a:ext uri="{FF2B5EF4-FFF2-40B4-BE49-F238E27FC236}">
                  <a16:creationId xmlns:a16="http://schemas.microsoft.com/office/drawing/2014/main" id="{0445C55A-7407-44DB-BDBB-72383E603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5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 ‘</a:t>
              </a:r>
              <a:r>
                <a:rPr kumimoji="0" lang="ko-KR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가방공방 할아버지와 </a:t>
              </a:r>
              <a:r>
                <a:rPr kumimoji="0" lang="ko-KR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요정들＇역할극으로</a:t>
              </a:r>
              <a:r>
                <a:rPr kumimoji="0" lang="ko-KR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 </a:t>
              </a:r>
              <a:endParaRPr kumimoji="0" lang="en-US" altLang="ko-KR" sz="3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  배운 표현 활용하기</a:t>
              </a:r>
              <a:endParaRPr kumimoji="0" lang="en-US" altLang="ko-KR" sz="3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" name="Text Box 24">
              <a:extLst>
                <a:ext uri="{FF2B5EF4-FFF2-40B4-BE49-F238E27FC236}">
                  <a16:creationId xmlns:a16="http://schemas.microsoft.com/office/drawing/2014/main" id="{C7FA1EED-50D8-4E66-B8D1-762814AFA6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Y헤드라인M" pitchFamily="18" charset="-127"/>
                  <a:ea typeface="HY헤드라인M" pitchFamily="18" charset="-127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47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7737A7-66A2-491F-A524-CAECFF2DF4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EA5CAC8-BF84-40AC-B42D-4CC8A83D1B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2E97DC4-A968-442D-B8DD-E32C50922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3" y="674711"/>
            <a:ext cx="7829392" cy="554408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2C97D66-CA96-4648-9DE6-24DF1DE76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172" y="483919"/>
            <a:ext cx="4213121" cy="561511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4510A3BC-7519-44BF-A982-769BF376720C}"/>
              </a:ext>
            </a:extLst>
          </p:cNvPr>
          <p:cNvSpPr/>
          <p:nvPr/>
        </p:nvSpPr>
        <p:spPr>
          <a:xfrm>
            <a:off x="66013" y="1315702"/>
            <a:ext cx="187543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715CB8A-7D84-42FA-A2FA-3482D97DCC83}"/>
              </a:ext>
            </a:extLst>
          </p:cNvPr>
          <p:cNvSpPr/>
          <p:nvPr/>
        </p:nvSpPr>
        <p:spPr>
          <a:xfrm>
            <a:off x="5781962" y="875754"/>
            <a:ext cx="187543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6B91F6F-7BA9-40D8-9442-FF7B93A3332D}"/>
              </a:ext>
            </a:extLst>
          </p:cNvPr>
          <p:cNvSpPr/>
          <p:nvPr/>
        </p:nvSpPr>
        <p:spPr>
          <a:xfrm>
            <a:off x="5781962" y="2096189"/>
            <a:ext cx="187543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9C8CF80-41A8-4B8A-8E3A-6FB75D1EDC66}"/>
              </a:ext>
            </a:extLst>
          </p:cNvPr>
          <p:cNvSpPr/>
          <p:nvPr/>
        </p:nvSpPr>
        <p:spPr>
          <a:xfrm>
            <a:off x="7863465" y="712448"/>
            <a:ext cx="187543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193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21991D08-F4CF-4F61-A870-DE7EDF3B835C}"/>
              </a:ext>
            </a:extLst>
          </p:cNvPr>
          <p:cNvSpPr txBox="1">
            <a:spLocks/>
          </p:cNvSpPr>
          <p:nvPr/>
        </p:nvSpPr>
        <p:spPr>
          <a:xfrm>
            <a:off x="-1" y="-1465"/>
            <a:ext cx="4127384" cy="8282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Show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Time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00E75297-7D21-4245-9593-5B21606580BB}"/>
              </a:ext>
            </a:extLst>
          </p:cNvPr>
          <p:cNvGrpSpPr/>
          <p:nvPr/>
        </p:nvGrpSpPr>
        <p:grpSpPr>
          <a:xfrm>
            <a:off x="1350006" y="932527"/>
            <a:ext cx="8124825" cy="5791847"/>
            <a:chOff x="1314495" y="929427"/>
            <a:chExt cx="8124825" cy="5791847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ACB3659-805E-47E9-AA16-DA78B3BD7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4495" y="929427"/>
              <a:ext cx="8124825" cy="3933825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5C26DD41-8612-4BC5-A599-605EFC15B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13" y="4854374"/>
              <a:ext cx="7353300" cy="1866900"/>
            </a:xfrm>
            <a:prstGeom prst="rect">
              <a:avLst/>
            </a:prstGeom>
          </p:spPr>
        </p:pic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78F9BE00-D8F5-41CC-A00E-016AF1C382B6}"/>
              </a:ext>
            </a:extLst>
          </p:cNvPr>
          <p:cNvSpPr/>
          <p:nvPr/>
        </p:nvSpPr>
        <p:spPr>
          <a:xfrm>
            <a:off x="7838243" y="2000526"/>
            <a:ext cx="790851" cy="600631"/>
          </a:xfrm>
          <a:prstGeom prst="rect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A7734F8-9A1D-4B20-B7FC-B1B4074A2656}"/>
              </a:ext>
            </a:extLst>
          </p:cNvPr>
          <p:cNvSpPr/>
          <p:nvPr/>
        </p:nvSpPr>
        <p:spPr>
          <a:xfrm>
            <a:off x="7163910" y="3414529"/>
            <a:ext cx="1349776" cy="827844"/>
          </a:xfrm>
          <a:prstGeom prst="rect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C466306-0BC3-4F8D-AEE1-82BEC5B469E2}"/>
              </a:ext>
            </a:extLst>
          </p:cNvPr>
          <p:cNvSpPr/>
          <p:nvPr/>
        </p:nvSpPr>
        <p:spPr>
          <a:xfrm>
            <a:off x="3582070" y="3414529"/>
            <a:ext cx="1349776" cy="601462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It’s under the table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FF985EE-37D9-4CB9-8C0F-E8736ACA4B38}"/>
              </a:ext>
            </a:extLst>
          </p:cNvPr>
          <p:cNvSpPr/>
          <p:nvPr/>
        </p:nvSpPr>
        <p:spPr>
          <a:xfrm>
            <a:off x="1267356" y="1242874"/>
            <a:ext cx="650221" cy="5923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EE23DCF-5583-4269-86F7-23520BDBB99E}"/>
              </a:ext>
            </a:extLst>
          </p:cNvPr>
          <p:cNvSpPr/>
          <p:nvPr/>
        </p:nvSpPr>
        <p:spPr>
          <a:xfrm>
            <a:off x="4931846" y="920405"/>
            <a:ext cx="650221" cy="5923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D362795-5050-41EA-8EA6-22B4DA28503B}"/>
              </a:ext>
            </a:extLst>
          </p:cNvPr>
          <p:cNvSpPr/>
          <p:nvPr/>
        </p:nvSpPr>
        <p:spPr>
          <a:xfrm>
            <a:off x="8224792" y="726121"/>
            <a:ext cx="650222" cy="5923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183E5E46-9072-479D-BB88-DCD0CD4B3095}"/>
              </a:ext>
            </a:extLst>
          </p:cNvPr>
          <p:cNvSpPr/>
          <p:nvPr/>
        </p:nvSpPr>
        <p:spPr>
          <a:xfrm>
            <a:off x="2059117" y="4881285"/>
            <a:ext cx="650222" cy="5923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6E6C63-30C5-4274-8843-14E18A58996F}"/>
              </a:ext>
            </a:extLst>
          </p:cNvPr>
          <p:cNvSpPr/>
          <p:nvPr/>
        </p:nvSpPr>
        <p:spPr>
          <a:xfrm>
            <a:off x="4355608" y="4776583"/>
            <a:ext cx="650221" cy="5923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말풍선: 타원형 17">
            <a:extLst>
              <a:ext uri="{FF2B5EF4-FFF2-40B4-BE49-F238E27FC236}">
                <a16:creationId xmlns:a16="http://schemas.microsoft.com/office/drawing/2014/main" id="{3296557A-7824-48B6-8EA8-2ABEDD32630B}"/>
              </a:ext>
            </a:extLst>
          </p:cNvPr>
          <p:cNvSpPr/>
          <p:nvPr/>
        </p:nvSpPr>
        <p:spPr>
          <a:xfrm>
            <a:off x="3607597" y="4751733"/>
            <a:ext cx="488272" cy="307434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말풍선: 타원형 18">
            <a:extLst>
              <a:ext uri="{FF2B5EF4-FFF2-40B4-BE49-F238E27FC236}">
                <a16:creationId xmlns:a16="http://schemas.microsoft.com/office/drawing/2014/main" id="{03C8536C-5F36-4321-9F40-0DC094971485}"/>
              </a:ext>
            </a:extLst>
          </p:cNvPr>
          <p:cNvSpPr/>
          <p:nvPr/>
        </p:nvSpPr>
        <p:spPr>
          <a:xfrm>
            <a:off x="5471368" y="5001214"/>
            <a:ext cx="488272" cy="307434"/>
          </a:xfrm>
          <a:prstGeom prst="wedgeEllipseCallout">
            <a:avLst>
              <a:gd name="adj1" fmla="val 37349"/>
              <a:gd name="adj2" fmla="val 913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말풍선: 타원형 19">
            <a:extLst>
              <a:ext uri="{FF2B5EF4-FFF2-40B4-BE49-F238E27FC236}">
                <a16:creationId xmlns:a16="http://schemas.microsoft.com/office/drawing/2014/main" id="{DFC74859-12B7-4CD9-B1B2-A0BB2C9A40B7}"/>
              </a:ext>
            </a:extLst>
          </p:cNvPr>
          <p:cNvSpPr/>
          <p:nvPr/>
        </p:nvSpPr>
        <p:spPr>
          <a:xfrm>
            <a:off x="4616992" y="5215216"/>
            <a:ext cx="488272" cy="307434"/>
          </a:xfrm>
          <a:prstGeom prst="wedgeEllipseCallout">
            <a:avLst>
              <a:gd name="adj1" fmla="val 37349"/>
              <a:gd name="adj2" fmla="val 913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496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8p_L5_show time">
            <a:hlinkClick r:id="" action="ppaction://media"/>
            <a:extLst>
              <a:ext uri="{FF2B5EF4-FFF2-40B4-BE49-F238E27FC236}">
                <a16:creationId xmlns:a16="http://schemas.microsoft.com/office/drawing/2014/main" id="{6E4FE5C9-4AD9-4411-8266-9BA696164C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0417" y="1027906"/>
            <a:ext cx="9355879" cy="5262563"/>
          </a:xfr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0512CE76-2B86-4F91-B7DA-BBC09680DBBE}"/>
              </a:ext>
            </a:extLst>
          </p:cNvPr>
          <p:cNvSpPr txBox="1">
            <a:spLocks/>
          </p:cNvSpPr>
          <p:nvPr/>
        </p:nvSpPr>
        <p:spPr>
          <a:xfrm>
            <a:off x="-1" y="-1465"/>
            <a:ext cx="4127384" cy="8282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Show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47532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00E75297-7D21-4245-9593-5B21606580BB}"/>
              </a:ext>
            </a:extLst>
          </p:cNvPr>
          <p:cNvGrpSpPr/>
          <p:nvPr/>
        </p:nvGrpSpPr>
        <p:grpSpPr>
          <a:xfrm>
            <a:off x="64970" y="968038"/>
            <a:ext cx="8124825" cy="5791847"/>
            <a:chOff x="1314495" y="929427"/>
            <a:chExt cx="8124825" cy="5791847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ACB3659-805E-47E9-AA16-DA78B3BD7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4495" y="929427"/>
              <a:ext cx="8124825" cy="3933825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5C26DD41-8612-4BC5-A599-605EFC15B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4813" y="4854374"/>
              <a:ext cx="7353300" cy="1866900"/>
            </a:xfrm>
            <a:prstGeom prst="rect">
              <a:avLst/>
            </a:prstGeom>
          </p:spPr>
        </p:pic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6C6653CC-7D9D-4F7C-A86A-95FC1DE7D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795" y="1202773"/>
            <a:ext cx="3892130" cy="195729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9EADEA0-1DF0-47CC-B4D1-2ED47A67B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6634" y="1616899"/>
            <a:ext cx="1414500" cy="97824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6332CF5-62ED-4D6D-A60F-ABEF2CBFF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609" y="2310836"/>
            <a:ext cx="1513253" cy="97824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FEA8C868-E49F-4380-808C-21762B102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5228" y="1616898"/>
            <a:ext cx="1216375" cy="97824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3FAB1E3-860C-4539-BFAE-A5CD661D9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6634" y="3854008"/>
            <a:ext cx="3512585" cy="21093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5F311E-04DD-440E-9925-15FA3592CB43}"/>
              </a:ext>
            </a:extLst>
          </p:cNvPr>
          <p:cNvSpPr txBox="1"/>
          <p:nvPr/>
        </p:nvSpPr>
        <p:spPr>
          <a:xfrm>
            <a:off x="8798575" y="5426325"/>
            <a:ext cx="3060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under the table</a:t>
            </a:r>
            <a:endParaRPr lang="ko-KR" altLang="en-US" sz="20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8386C45B-3B8F-4BA2-B125-F67C7A00D0C3}"/>
              </a:ext>
            </a:extLst>
          </p:cNvPr>
          <p:cNvSpPr/>
          <p:nvPr/>
        </p:nvSpPr>
        <p:spPr>
          <a:xfrm>
            <a:off x="2294808" y="3429000"/>
            <a:ext cx="1349776" cy="601462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It’s under the table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148B1489-A54C-4282-8FE1-1435B8C5E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134" y="4268134"/>
            <a:ext cx="1414500" cy="19351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EE2F306E-8B6F-4773-8AFA-346949850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134" y="4543407"/>
            <a:ext cx="1414500" cy="19351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4054F23-14B7-4D6F-B85F-15E348731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134" y="4847230"/>
            <a:ext cx="1414500" cy="193519"/>
          </a:xfrm>
          <a:prstGeom prst="rect">
            <a:avLst/>
          </a:prstGeom>
        </p:spPr>
      </p:pic>
      <p:sp>
        <p:nvSpPr>
          <p:cNvPr id="16" name="제목 1">
            <a:extLst>
              <a:ext uri="{FF2B5EF4-FFF2-40B4-BE49-F238E27FC236}">
                <a16:creationId xmlns:a16="http://schemas.microsoft.com/office/drawing/2014/main" id="{BD8DCDE6-B0B2-4359-9FDF-04362A0ED7C6}"/>
              </a:ext>
            </a:extLst>
          </p:cNvPr>
          <p:cNvSpPr txBox="1">
            <a:spLocks/>
          </p:cNvSpPr>
          <p:nvPr/>
        </p:nvSpPr>
        <p:spPr>
          <a:xfrm>
            <a:off x="-1" y="-1465"/>
            <a:ext cx="4127384" cy="8282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900" b="1" dirty="0">
                <a:solidFill>
                  <a:schemeClr val="bg1"/>
                </a:solidFill>
              </a:rPr>
              <a:t>Show</a:t>
            </a:r>
            <a:r>
              <a:rPr lang="ko-KR" altLang="en-US" sz="3900" b="1" dirty="0">
                <a:solidFill>
                  <a:schemeClr val="bg1"/>
                </a:solidFill>
              </a:rPr>
              <a:t> </a:t>
            </a:r>
            <a:r>
              <a:rPr lang="en-US" altLang="ko-KR" sz="3900" b="1" dirty="0">
                <a:solidFill>
                  <a:schemeClr val="bg1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05446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847F2D84-4F4D-4030-A34E-111DA0846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902297"/>
            <a:ext cx="10515600" cy="4144728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2E0F0D44-6773-4608-A2E6-DD8757906BB4}"/>
              </a:ext>
            </a:extLst>
          </p:cNvPr>
          <p:cNvSpPr txBox="1">
            <a:spLocks/>
          </p:cNvSpPr>
          <p:nvPr/>
        </p:nvSpPr>
        <p:spPr>
          <a:xfrm>
            <a:off x="-1" y="-1465"/>
            <a:ext cx="7776840" cy="8950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2400" b="1" dirty="0">
                <a:solidFill>
                  <a:schemeClr val="bg1"/>
                </a:solidFill>
              </a:rPr>
              <a:t>배운 내용을 확인하고 정리해 봅시다</a:t>
            </a:r>
            <a:endParaRPr lang="en-US" altLang="ko-KR" sz="2400" b="1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4FCEC43-7832-431A-B70C-C647ADFBD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9" y="96666"/>
            <a:ext cx="2357929" cy="68103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464A41D-4089-4A04-AE70-38A1A93AE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4319" y="3160451"/>
            <a:ext cx="7332958" cy="3480962"/>
          </a:xfrm>
          <a:prstGeom prst="rect">
            <a:avLst/>
          </a:prstGeom>
        </p:spPr>
      </p:pic>
      <p:pic>
        <p:nvPicPr>
          <p:cNvPr id="8" name="L5-5-4 progress check">
            <a:hlinkClick r:id="" action="ppaction://media"/>
            <a:extLst>
              <a:ext uri="{FF2B5EF4-FFF2-40B4-BE49-F238E27FC236}">
                <a16:creationId xmlns:a16="http://schemas.microsoft.com/office/drawing/2014/main" id="{BA56FE07-F47E-411D-BD26-2D83541D1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65463" y="3430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1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0CC1E709-B06A-4943-A626-87E5560032A8}"/>
              </a:ext>
            </a:extLst>
          </p:cNvPr>
          <p:cNvSpPr txBox="1">
            <a:spLocks/>
          </p:cNvSpPr>
          <p:nvPr/>
        </p:nvSpPr>
        <p:spPr>
          <a:xfrm>
            <a:off x="-1" y="-1465"/>
            <a:ext cx="7776840" cy="8950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2400" b="1" dirty="0">
                <a:solidFill>
                  <a:schemeClr val="bg1"/>
                </a:solidFill>
              </a:rPr>
              <a:t>배운 내용을 확인하고 정리해 봅시다</a:t>
            </a:r>
            <a:endParaRPr lang="en-US" altLang="ko-KR" sz="2400" b="1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3838B0D-5BCF-48FE-948F-8B2BF886E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9" y="96666"/>
            <a:ext cx="2357929" cy="68103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0840625-D33F-48F5-AB6A-30B4188B8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468" y="1776373"/>
            <a:ext cx="8676443" cy="4153809"/>
          </a:xfrm>
          <a:prstGeom prst="rect">
            <a:avLst/>
          </a:prstGeom>
        </p:spPr>
      </p:pic>
      <p:sp>
        <p:nvSpPr>
          <p:cNvPr id="11" name="Text Box 24">
            <a:extLst>
              <a:ext uri="{FF2B5EF4-FFF2-40B4-BE49-F238E27FC236}">
                <a16:creationId xmlns:a16="http://schemas.microsoft.com/office/drawing/2014/main" id="{CC48279C-8598-474A-ACD0-68FCE6296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76" y="1538204"/>
            <a:ext cx="811392" cy="114110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1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C0E4E39-B39C-419A-84E5-1A2F2E920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7058" y="2679305"/>
            <a:ext cx="3913508" cy="317108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4D9424A-C9CC-4DF1-9FF2-7C0D7BBF8E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6405" y="2679305"/>
            <a:ext cx="4344140" cy="3171080"/>
          </a:xfrm>
          <a:prstGeom prst="rect">
            <a:avLst/>
          </a:prstGeom>
        </p:spPr>
      </p:pic>
      <p:pic>
        <p:nvPicPr>
          <p:cNvPr id="14" name="L5-5-4 my work1_1">
            <a:hlinkClick r:id="" action="ppaction://media"/>
            <a:extLst>
              <a:ext uri="{FF2B5EF4-FFF2-40B4-BE49-F238E27FC236}">
                <a16:creationId xmlns:a16="http://schemas.microsoft.com/office/drawing/2014/main" id="{6CFC0081-3CB4-4D90-9199-F08BC09C3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62263" y="4441825"/>
            <a:ext cx="609600" cy="609600"/>
          </a:xfrm>
          <a:prstGeom prst="rect">
            <a:avLst/>
          </a:prstGeom>
        </p:spPr>
      </p:pic>
      <p:pic>
        <p:nvPicPr>
          <p:cNvPr id="15" name="L5-5-4 my work1_2">
            <a:hlinkClick r:id="" action="ppaction://media"/>
            <a:extLst>
              <a:ext uri="{FF2B5EF4-FFF2-40B4-BE49-F238E27FC236}">
                <a16:creationId xmlns:a16="http://schemas.microsoft.com/office/drawing/2014/main" id="{00543A8C-904B-40CD-B910-FC274BE6B0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67750" y="4522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4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0CC1E709-B06A-4943-A626-87E5560032A8}"/>
              </a:ext>
            </a:extLst>
          </p:cNvPr>
          <p:cNvSpPr txBox="1">
            <a:spLocks/>
          </p:cNvSpPr>
          <p:nvPr/>
        </p:nvSpPr>
        <p:spPr>
          <a:xfrm>
            <a:off x="-1" y="-1465"/>
            <a:ext cx="7776840" cy="8950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2400" b="1" dirty="0">
                <a:solidFill>
                  <a:schemeClr val="bg1"/>
                </a:solidFill>
              </a:rPr>
              <a:t>배운 내용을 확인하고 정리해 봅시다</a:t>
            </a:r>
            <a:endParaRPr lang="en-US" altLang="ko-KR" sz="2400" b="1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3838B0D-5BCF-48FE-948F-8B2BF886E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9" y="96666"/>
            <a:ext cx="2357929" cy="681037"/>
          </a:xfrm>
          <a:prstGeom prst="rect">
            <a:avLst/>
          </a:prstGeom>
        </p:spPr>
      </p:pic>
      <p:sp>
        <p:nvSpPr>
          <p:cNvPr id="11" name="Text Box 24">
            <a:extLst>
              <a:ext uri="{FF2B5EF4-FFF2-40B4-BE49-F238E27FC236}">
                <a16:creationId xmlns:a16="http://schemas.microsoft.com/office/drawing/2014/main" id="{CC48279C-8598-474A-ACD0-68FCE6296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167" y="1271874"/>
            <a:ext cx="811392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2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FD7EEAF-56CA-4C6C-B3A1-71E0241C7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049" y="1360138"/>
            <a:ext cx="8615902" cy="488786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EE70002-62AA-4C9B-B6E1-E7540887A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778" y="2786451"/>
            <a:ext cx="2191161" cy="49227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FC9B6DD-D988-4E3D-89AC-6208AF2DD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777" y="3657943"/>
            <a:ext cx="3256483" cy="49227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E7F2FB7-A6EE-46E0-BBE0-DE860D507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777" y="4529435"/>
            <a:ext cx="2598055" cy="4922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F5DD2A-66BB-4876-80AE-2E2970BE3132}"/>
              </a:ext>
            </a:extLst>
          </p:cNvPr>
          <p:cNvSpPr txBox="1"/>
          <p:nvPr/>
        </p:nvSpPr>
        <p:spPr>
          <a:xfrm>
            <a:off x="4901276" y="5559486"/>
            <a:ext cx="363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on the table</a:t>
            </a:r>
            <a:endParaRPr lang="ko-KR" altLang="en-US" sz="28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9880D6-3B20-4371-B3B7-56A00948AAE6}"/>
              </a:ext>
            </a:extLst>
          </p:cNvPr>
          <p:cNvSpPr txBox="1"/>
          <p:nvPr/>
        </p:nvSpPr>
        <p:spPr>
          <a:xfrm>
            <a:off x="3480850" y="5606459"/>
            <a:ext cx="40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28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329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167</Words>
  <Application>Microsoft Office PowerPoint</Application>
  <PresentationFormat>와이드스크린</PresentationFormat>
  <Paragraphs>39</Paragraphs>
  <Slides>13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13</vt:i4>
      </vt:variant>
    </vt:vector>
  </HeadingPairs>
  <TitlesOfParts>
    <vt:vector size="20" baseType="lpstr">
      <vt:lpstr>HY견고딕</vt:lpstr>
      <vt:lpstr>HY헤드라인M</vt:lpstr>
      <vt:lpstr>맑은 고딕</vt:lpstr>
      <vt:lpstr>Arial</vt:lpstr>
      <vt:lpstr>Franklin Gothic Book</vt:lpstr>
      <vt:lpstr>Office 테마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jeonghwa eun</cp:lastModifiedBy>
  <cp:revision>10</cp:revision>
  <dcterms:created xsi:type="dcterms:W3CDTF">2020-06-26T06:49:47Z</dcterms:created>
  <dcterms:modified xsi:type="dcterms:W3CDTF">2020-06-28T14:40:35Z</dcterms:modified>
</cp:coreProperties>
</file>