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ink/inkAction1.xml" ContentType="application/vnd.ms-office.inkAction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84" r:id="rId3"/>
    <p:sldId id="257" r:id="rId4"/>
    <p:sldId id="280" r:id="rId5"/>
    <p:sldId id="291" r:id="rId6"/>
    <p:sldId id="282" r:id="rId7"/>
    <p:sldId id="301" r:id="rId8"/>
    <p:sldId id="322" r:id="rId9"/>
    <p:sldId id="331" r:id="rId10"/>
    <p:sldId id="307" r:id="rId11"/>
    <p:sldId id="340" r:id="rId12"/>
    <p:sldId id="342" r:id="rId13"/>
    <p:sldId id="341" r:id="rId14"/>
    <p:sldId id="268" r:id="rId15"/>
    <p:sldId id="334" r:id="rId16"/>
    <p:sldId id="337" r:id="rId17"/>
    <p:sldId id="345" r:id="rId18"/>
    <p:sldId id="344" r:id="rId19"/>
    <p:sldId id="299" r:id="rId20"/>
    <p:sldId id="343" r:id="rId2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6-18T06:50:49.0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1474">
    <iact:property name="dataType"/>
    <iact:actionData xml:id="d0">
      <inkml:trace xmlns:inkml="http://www.w3.org/2003/InkML" xml:id="stk0" contextRef="#ctx0" brushRef="#br0">21149 8184 0,'71'0'131,"52"0"-121,1 0 0,-1 0 1,159 0-1,-176 0 0,0 0 0,-18 0 0,-17 0-2,70 0 4,-106 0-4,18 0 3,-18 0-9,0-17 8,36 17 0,-36-18 0,-17 18 8,70 0-5,-70 0-3,17-17 0,0 17-2,-17 0 32,0 0-38,-1 0 9,36 0-1,-18 0 0,1 0 0,34 0 0,18 0 1,-17 0-1,-36 0 0,-17 0 0</inkml:trace>
    </iact:actionData>
  </iact:action>
  <iact:action type="add" startTime="26425">
    <iact:property name="dataType"/>
    <iact:actionData xml:id="d1">
      <inkml:trace xmlns:inkml="http://www.w3.org/2003/InkML" xml:id="stk1" contextRef="#ctx0" brushRef="#br0">21026 9066 0,'17'0'48,"18"0"53,-17 0-89,35 0-2,-35 0 8,-1 0-16,19 0 8,-1 0-1,18 0 1,0 0 2,-36 0-2,1 0 10,0 0 21,-1 0-31,1 0 0,17 0 0,-17 0 0,17 0 1,-17 0-3,-1 0-6,1 0 8,17 0 0,-17 0 160,35 0-168,-36 0 18,1 0-19,17 0 8,-17 0 1,0 0 0,-1 0 1,1 0-3,0 0 44,17 0 19,-18 0-70,1 0 26,17 0-17,-17 0-8,0 0-1,-1 0 8,1 0 12,0 0 60,17 0-63,0 0-8,0 0 6,-17 0 0,17 18 30,-17-18-23,0 0 8,-1 0-16,1 0-14,0 0 14,-1 0 1,18 0-1,-17 0-8,0 0 35,-1 0-11,1 0-21,0 0 10,-1 0-12,1 0 4,0 0 117,-1 0-116,18 0-12,1 0 8,-1 0-1,0 0-7,36 0 8,-53 0 6,34 0-14,-34 18 14,35-18-14,-35 0 14,-1 0-14,1 0 13,0 0-13,-1 0 14,18 0-14,-17 0 36,0 0-36,-1 0 13,1 0-13,0 0 14,17 0 0,-17 0-14,-1 0 0,54 0 13,-36 0 8,0 0-21,36 0 0,-18 17 13,-36 1 1,36-18-14,0 0 14,-17 0 1,-19 0-15,1 0 13,17 0 40,-17 0-39,-1 0 1,36 0 0,-35 0-15,17 0 20,0 0-20,-17 0 13,0 0-13,-1 0 14,19 0-14,-19 0 14,1 0 185,35 0-199,-35 0 14,-1 0-14,18 0 13,-17 0 9</inkml:trace>
    </iact:actionData>
  </iact:action>
  <iact:action type="add" startTime="33185">
    <iact:property name="dataType"/>
    <iact:actionData xml:id="d2">
      <inkml:trace xmlns:inkml="http://www.w3.org/2003/InkML" xml:id="stk2" contextRef="#ctx0" brushRef="#br0">21061 9684 0,'17'-18'131,"1"18"-130,35 0 14,18 0 0,17 0-14,0 0 20,0 0-20,-17 0 14,-18 0-14,35 0 14,-18 0-14,1 0 13,-53 0-13,52 0 14,1 0-14,-1 0 14,-52 0 0,52 0-8,36 0-6,-35 0 13,-18 0-13,-36 0 14,54 0-14,-36 0 14,0 0 0,-17 0-14,17 0 14,1 0-14,-19 0 13,19 0-7,-19 0-6,36 0 14,-35-18-14,35 18 13,-18 0 2,18 0-15,-35 0 0,17 0 12,0 0-12,36 0 14,-18 0 1,-1 0-10,-34 0-5,17 0 14,1 0-14,17 0 13,-18 0-13,-17 0 14,52 0-14,-35 0 14,-17 0-14,17 0 13,1 0-13,-1 0 20,18 0-20,-36 0 0,54 0 13,-36 0-13,18 0 14,-35 0-14,35 0 13,-36 0 2,1 0-15,0 0 14,-1 0 0,1 0-8,-18-17 8,18 17 1,-1 0-15,36 0 14,-35 0-14,-1 0 13,19 0-13,-19 0 14,36 0 0,-35 0-8,-1 0 9,19 0-15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B72F3-AC37-4254-B7EF-3533198CBDF4}" type="datetimeFigureOut">
              <a:rPr lang="ko-KR" altLang="en-US" smtClean="0"/>
              <a:t>2020-07-06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8378D-AA25-46C6-B47C-D86ECD62438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1635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CFCD60-5EEC-48A2-B9C3-26A924E4A9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C7CA15BF-1BDA-4048-A962-BD6C089890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EF66784-40CB-424E-A581-127FED229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2020-07-06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1EAFB63-DB89-430F-9E68-BCAB2CB3C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D673E61-69B1-4C4B-9C9C-FD7557870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085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FDCCA60-A0BC-4127-B28C-ED9C348DE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CE36F7C-CE25-4B66-8BAE-A4011169C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FC11E1A-EF14-4BD6-A05F-484854BF9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2020-07-06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0298F3F-B4A8-4F1F-BAF2-51E9D8414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82D6BFF-A9B1-4BDA-A52A-CA4B0D36C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4594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C7F4ADC-85EC-437C-A146-BEF9EECA9F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A0827A7-DB56-4C4C-B887-CE4870304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8BC7E74-F35F-49F0-9FD4-D7AA53AE3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2020-07-06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117960-A710-4DD1-9FCF-9E2995D1D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914DFB0-A403-43C8-9380-AFDA2B1F9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2553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2020-07-06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541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2020-07-06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2771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2020-07-06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3813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2020-07-06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561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2020-07-06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4202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2020-07-06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4282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2020-07-06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0786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2020-07-06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3990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4BC9895-1867-40FE-85C1-CD649386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96A0F23-D8EB-4A96-96FD-91AD74826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C32FD8B-3620-4572-8D67-F1967643F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2020-07-06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D403A48-C5D6-4BF4-981C-4CD42862A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EB16A2-E975-4BF3-958A-130CAB44B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117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2020-07-06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7399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2020-07-06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891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2020-07-06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3000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F9404E-E0CC-49E6-8C29-DA6AB2BC9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E8272B9-680E-41DD-B547-219332525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0343778-F60B-469C-A9EF-0D9D8C371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2020-07-06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90B27EB-9FB9-4724-AFA4-4DAB99B83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C2374E8-A123-4F90-ABA4-E3988DF1A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597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CE21AE4-B143-4589-B124-95CD9E6B1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5964E07-0BFF-49A3-A3CF-2FA62B2D88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0C21B83-FB67-4485-B56E-4D9528BFA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374CB4F-51E1-4851-A80C-C3B06FD70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2020-07-06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11A60A8-541D-4427-B491-9124222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3272642-1C4A-44FD-8B7C-F8990483B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3755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494290F-C35E-4118-83CA-AF026A76A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AF694B0-86D4-4FDA-975B-7E67B9310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492D8F8-B9EA-43E9-B6AE-37CD904FD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F6B5998-E5DE-4D0E-8615-90935D3088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AF44EBD-F01B-4940-BB57-1D4351955E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4251BB66-1614-448B-81DB-A6DE5323A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2020-07-06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E7C7B88F-EDC4-4E71-92C9-3A70914BA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0165362-8C7E-47BA-B2E8-9A3AF4FF6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4095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F36AE7-6C5E-4D42-94C5-647AB6038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B95B524-FB91-4094-B1D8-6671B5F31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2020-07-06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F383F0B-33DC-42CC-BBC2-F5FA4DCFA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4CB6C38-2920-4434-9EC2-8CB43B9A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641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F105C9D1-FB03-4A09-85FF-0D87EED45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2020-07-06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0B7B80A-9818-48A7-87FD-F4A694BD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E653876-FB9C-4188-BB69-5B63CAA58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7718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1B29387-7C8B-4E6D-AA29-E58343325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4B65D94-C29D-477B-9E32-E1DB6D057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824E33D-A972-4C15-B064-8E5372197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F4C2AD8-1DEC-48D7-8A14-8EAB59974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2020-07-06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57CD97E-0784-43DE-A175-CC3290B5B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FA122D4-0D27-4AAB-8999-945D890DB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8630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D09FC1-51C6-47D6-A40A-38E261AB4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9144EA4-629E-428D-9E05-7856D283A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C31CA10-5368-4CC2-AEB0-3412FB442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FA36FEA-8755-4CDC-893A-DC2D69454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2020-07-06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6570A31-C0E5-4F6C-977B-A0186271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330EB82-BB82-4634-AD28-B6356C2B1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8761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5B1C867-9C66-4878-8FFF-0794ABE6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39CEE40-FA3F-469B-8104-092729F70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535DBB6-A0F6-45DA-B5DE-290DF40E0F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5105B-8E6F-4B54-AF2D-E76570D0B577}" type="datetimeFigureOut">
              <a:rPr lang="ko-KR" altLang="en-US" smtClean="0"/>
              <a:t>2020-07-06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7F833CA-1798-4732-860D-5562373482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62E089C-26FA-49EE-A4D5-69B8810090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1550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5F7B6-05DA-499D-AC19-1FD7D98FB921}" type="datetimeFigureOut">
              <a:rPr lang="ko-KR" altLang="en-US" smtClean="0"/>
              <a:t>2020-07-06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963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microsoft.com/office/2011/relationships/inkAction" Target="../ink/inkAction1.xml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7.mp3"/><Relationship Id="rId7" Type="http://schemas.openxmlformats.org/officeDocument/2006/relationships/image" Target="../media/image8.png"/><Relationship Id="rId2" Type="http://schemas.microsoft.com/office/2007/relationships/media" Target="../media/media7.mp3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8.mp3"/><Relationship Id="rId4" Type="http://schemas.microsoft.com/office/2007/relationships/media" Target="../media/media8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13.mp3"/><Relationship Id="rId13" Type="http://schemas.openxmlformats.org/officeDocument/2006/relationships/audio" Target="../media/media15.mp3"/><Relationship Id="rId18" Type="http://schemas.openxmlformats.org/officeDocument/2006/relationships/image" Target="../media/image8.png"/><Relationship Id="rId3" Type="http://schemas.openxmlformats.org/officeDocument/2006/relationships/audio" Target="../media/media10.mp3"/><Relationship Id="rId7" Type="http://schemas.openxmlformats.org/officeDocument/2006/relationships/audio" Target="../media/media12.mp3"/><Relationship Id="rId12" Type="http://schemas.microsoft.com/office/2007/relationships/media" Target="../media/media15.mp3"/><Relationship Id="rId17" Type="http://schemas.openxmlformats.org/officeDocument/2006/relationships/image" Target="../media/image16.png"/><Relationship Id="rId2" Type="http://schemas.microsoft.com/office/2007/relationships/media" Target="../media/media10.mp3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microsoft.com/office/2007/relationships/media" Target="../media/media12.mp3"/><Relationship Id="rId11" Type="http://schemas.openxmlformats.org/officeDocument/2006/relationships/audio" Target="../media/media14.mp3"/><Relationship Id="rId5" Type="http://schemas.openxmlformats.org/officeDocument/2006/relationships/audio" Target="../media/media11.mp3"/><Relationship Id="rId15" Type="http://schemas.openxmlformats.org/officeDocument/2006/relationships/audio" Target="../media/media16.mp3"/><Relationship Id="rId10" Type="http://schemas.microsoft.com/office/2007/relationships/media" Target="../media/media14.mp3"/><Relationship Id="rId4" Type="http://schemas.microsoft.com/office/2007/relationships/media" Target="../media/media11.mp3"/><Relationship Id="rId9" Type="http://schemas.openxmlformats.org/officeDocument/2006/relationships/audio" Target="../media/media13.mp3"/><Relationship Id="rId14" Type="http://schemas.microsoft.com/office/2007/relationships/media" Target="../media/media16.mp3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7.m4a"/><Relationship Id="rId7" Type="http://schemas.openxmlformats.org/officeDocument/2006/relationships/image" Target="../media/image8.png"/><Relationship Id="rId2" Type="http://schemas.microsoft.com/office/2007/relationships/media" Target="../media/media17.m4a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18.mp4"/><Relationship Id="rId4" Type="http://schemas.microsoft.com/office/2007/relationships/media" Target="../media/media18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9.mp4"/><Relationship Id="rId2" Type="http://schemas.microsoft.com/office/2007/relationships/media" Target="../media/media19.mp4"/><Relationship Id="rId1" Type="http://schemas.openxmlformats.org/officeDocument/2006/relationships/tags" Target="../tags/tag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2.m4a"/><Relationship Id="rId7" Type="http://schemas.openxmlformats.org/officeDocument/2006/relationships/image" Target="../media/image8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3.mp4"/><Relationship Id="rId4" Type="http://schemas.microsoft.com/office/2007/relationships/media" Target="../media/media3.mp4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4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5.mp3"/><Relationship Id="rId7" Type="http://schemas.openxmlformats.org/officeDocument/2006/relationships/image" Target="../media/image8.png"/><Relationship Id="rId2" Type="http://schemas.microsoft.com/office/2007/relationships/media" Target="../media/media5.mp3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6.mp3"/><Relationship Id="rId4" Type="http://schemas.microsoft.com/office/2007/relationships/media" Target="../media/media6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6C75F78-561D-43CC-A5C8-D4DA9AD7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69BA2F4-F04D-43DC-99D9-CAB6DEBE1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6113C821-21F4-4D1F-A8F5-C4C2B59D02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B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CD0A363-A5B6-4987-8097-96B01D34F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460" y="588181"/>
            <a:ext cx="4163940" cy="56816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540134-BBA2-48BA-BFE1-74A2B5DF6FDE}"/>
              </a:ext>
            </a:extLst>
          </p:cNvPr>
          <p:cNvSpPr txBox="1"/>
          <p:nvPr/>
        </p:nvSpPr>
        <p:spPr>
          <a:xfrm>
            <a:off x="5859250" y="1747058"/>
            <a:ext cx="5629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/>
              <a:t>Lesson 6.</a:t>
            </a:r>
          </a:p>
          <a:p>
            <a:pPr algn="ctr"/>
            <a:endParaRPr lang="en-US" altLang="ko-KR" sz="3600" dirty="0"/>
          </a:p>
          <a:p>
            <a:pPr algn="ctr"/>
            <a:r>
              <a:rPr lang="en-US" altLang="ko-KR" sz="3600" dirty="0"/>
              <a:t>Where</a:t>
            </a:r>
            <a:r>
              <a:rPr lang="ko-KR" altLang="en-US" sz="3600" dirty="0"/>
              <a:t> </a:t>
            </a:r>
            <a:r>
              <a:rPr lang="en-US" altLang="ko-KR" sz="3600" dirty="0"/>
              <a:t>Is My Cap?</a:t>
            </a:r>
          </a:p>
          <a:p>
            <a:pPr algn="ctr"/>
            <a:r>
              <a:rPr lang="en-US" altLang="ko-KR" sz="3600" dirty="0"/>
              <a:t>1</a:t>
            </a:r>
            <a:r>
              <a:rPr lang="ko-KR" altLang="en-US" sz="3600" dirty="0"/>
              <a:t>차시 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10" name="잉크 9">
                <a:extLst>
                  <a:ext uri="{FF2B5EF4-FFF2-40B4-BE49-F238E27FC236}">
                    <a16:creationId xmlns:a16="http://schemas.microsoft.com/office/drawing/2014/main" id="{BA46FFA5-C6FE-400E-8EE9-B1401D8108A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569360" y="2927520"/>
              <a:ext cx="1175040" cy="559080"/>
            </p14:xfrm>
          </p:contentPart>
        </mc:Choice>
        <mc:Fallback xmlns="">
          <p:pic>
            <p:nvPicPr>
              <p:cNvPr id="10" name="잉크 9">
                <a:extLst>
                  <a:ext uri="{FF2B5EF4-FFF2-40B4-BE49-F238E27FC236}">
                    <a16:creationId xmlns:a16="http://schemas.microsoft.com/office/drawing/2014/main" id="{BA46FFA5-C6FE-400E-8EE9-B1401D8108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53520" y="2864160"/>
                <a:ext cx="1206360" cy="6858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그림 6">
            <a:extLst>
              <a:ext uri="{FF2B5EF4-FFF2-40B4-BE49-F238E27FC236}">
                <a16:creationId xmlns:a16="http://schemas.microsoft.com/office/drawing/2014/main" id="{264B2D25-5D01-4681-A107-7CB7AC0990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6002" y="588181"/>
            <a:ext cx="4380858" cy="5681637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21D09E61-4F2A-4B08-A4E9-EDF3F22C73B3}"/>
              </a:ext>
            </a:extLst>
          </p:cNvPr>
          <p:cNvSpPr/>
          <p:nvPr/>
        </p:nvSpPr>
        <p:spPr>
          <a:xfrm>
            <a:off x="7701114" y="3112227"/>
            <a:ext cx="1103252" cy="154578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94ABB48-5C87-48C0-8AD4-2F23F5F7A119}"/>
              </a:ext>
            </a:extLst>
          </p:cNvPr>
          <p:cNvSpPr/>
          <p:nvPr/>
        </p:nvSpPr>
        <p:spPr>
          <a:xfrm>
            <a:off x="7701114" y="3319329"/>
            <a:ext cx="1103252" cy="154578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7FA4053F-9A5E-4B4E-A3B2-2CA8421613F1}"/>
              </a:ext>
            </a:extLst>
          </p:cNvPr>
          <p:cNvSpPr/>
          <p:nvPr/>
        </p:nvSpPr>
        <p:spPr>
          <a:xfrm>
            <a:off x="7708942" y="3513322"/>
            <a:ext cx="1103252" cy="353283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8F7DF028-C040-4057-A5BA-BFCE5949677F}"/>
              </a:ext>
            </a:extLst>
          </p:cNvPr>
          <p:cNvSpPr/>
          <p:nvPr/>
        </p:nvSpPr>
        <p:spPr>
          <a:xfrm>
            <a:off x="7701113" y="3922975"/>
            <a:ext cx="1269803" cy="125678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955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85"/>
    </mc:Choice>
    <mc:Fallback xmlns="">
      <p:transition spd="slow" advTm="37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3052D735-B0F2-4217-BD46-7B7386374C9B}"/>
              </a:ext>
            </a:extLst>
          </p:cNvPr>
          <p:cNvSpPr txBox="1">
            <a:spLocks/>
          </p:cNvSpPr>
          <p:nvPr/>
        </p:nvSpPr>
        <p:spPr>
          <a:xfrm>
            <a:off x="-2" y="-1465"/>
            <a:ext cx="5156202" cy="10878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9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Mini</a:t>
            </a:r>
            <a:r>
              <a:rPr kumimoji="0" lang="ko-KR" altLang="en-US" sz="39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39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Talk </a:t>
            </a:r>
          </a:p>
          <a:p>
            <a:pPr marL="0" marR="0" lvl="0" indent="0" algn="ctr" defTabSz="914400" rtl="0" eaLnBrk="1" fontAlgn="auto" latinLnBrk="1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Listen and Repeat</a:t>
            </a:r>
          </a:p>
        </p:txBody>
      </p:sp>
      <p:pic>
        <p:nvPicPr>
          <p:cNvPr id="6" name="L5-6-1mini2_03">
            <a:hlinkClick r:id="" action="ppaction://media"/>
            <a:extLst>
              <a:ext uri="{FF2B5EF4-FFF2-40B4-BE49-F238E27FC236}">
                <a16:creationId xmlns:a16="http://schemas.microsoft.com/office/drawing/2014/main" id="{6C0C1717-AD3A-4E03-96BC-950F7A2EA1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92643" y="3766382"/>
            <a:ext cx="609600" cy="609600"/>
          </a:xfrm>
          <a:prstGeom prst="rect">
            <a:avLst/>
          </a:prstGeom>
        </p:spPr>
      </p:pic>
      <p:pic>
        <p:nvPicPr>
          <p:cNvPr id="7" name="L5-6-1mini2_02">
            <a:hlinkClick r:id="" action="ppaction://media"/>
            <a:extLst>
              <a:ext uri="{FF2B5EF4-FFF2-40B4-BE49-F238E27FC236}">
                <a16:creationId xmlns:a16="http://schemas.microsoft.com/office/drawing/2014/main" id="{90F81339-178B-457F-AC04-BC48D855628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83043" y="4192008"/>
            <a:ext cx="609600" cy="609600"/>
          </a:xfrm>
          <a:prstGeom prst="rect">
            <a:avLst/>
          </a:prstGeom>
        </p:spPr>
      </p:pic>
      <p:pic>
        <p:nvPicPr>
          <p:cNvPr id="9" name="L5-6-1mini2_03">
            <a:hlinkClick r:id="" action="ppaction://media"/>
            <a:extLst>
              <a:ext uri="{FF2B5EF4-FFF2-40B4-BE49-F238E27FC236}">
                <a16:creationId xmlns:a16="http://schemas.microsoft.com/office/drawing/2014/main" id="{00865F86-12F1-4D8A-B31E-C9465B639C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80009" y="4354933"/>
            <a:ext cx="609600" cy="609600"/>
          </a:xfrm>
          <a:prstGeom prst="rect">
            <a:avLst/>
          </a:prstGeom>
        </p:spPr>
      </p:pic>
      <p:pic>
        <p:nvPicPr>
          <p:cNvPr id="10" name="L5-6-1mini2_02">
            <a:hlinkClick r:id="" action="ppaction://media"/>
            <a:extLst>
              <a:ext uri="{FF2B5EF4-FFF2-40B4-BE49-F238E27FC236}">
                <a16:creationId xmlns:a16="http://schemas.microsoft.com/office/drawing/2014/main" id="{90322FC3-674B-4835-9AEF-AE99079D6D1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7258" y="4801608"/>
            <a:ext cx="609600" cy="6096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16043BE2-B5A8-4E4B-B962-B78FB4B49F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7234" y="1370136"/>
            <a:ext cx="6858000" cy="5219700"/>
          </a:xfrm>
          <a:prstGeom prst="rect">
            <a:avLst/>
          </a:prstGeom>
        </p:spPr>
      </p:pic>
      <p:sp>
        <p:nvSpPr>
          <p:cNvPr id="4" name="말풍선: 사각형 3">
            <a:extLst>
              <a:ext uri="{FF2B5EF4-FFF2-40B4-BE49-F238E27FC236}">
                <a16:creationId xmlns:a16="http://schemas.microsoft.com/office/drawing/2014/main" id="{CD3BC046-0E12-4CC8-A84D-FBFF94F2C461}"/>
              </a:ext>
            </a:extLst>
          </p:cNvPr>
          <p:cNvSpPr/>
          <p:nvPr/>
        </p:nvSpPr>
        <p:spPr>
          <a:xfrm>
            <a:off x="1692818" y="1972408"/>
            <a:ext cx="1123948" cy="905607"/>
          </a:xfrm>
          <a:prstGeom prst="wedgeRectCallout">
            <a:avLst>
              <a:gd name="adj1" fmla="val 115791"/>
              <a:gd name="adj2" fmla="val 48760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11:40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말풍선: 사각형 11">
            <a:extLst>
              <a:ext uri="{FF2B5EF4-FFF2-40B4-BE49-F238E27FC236}">
                <a16:creationId xmlns:a16="http://schemas.microsoft.com/office/drawing/2014/main" id="{D347951C-9546-4434-875F-25F5619A9E57}"/>
              </a:ext>
            </a:extLst>
          </p:cNvPr>
          <p:cNvSpPr/>
          <p:nvPr/>
        </p:nvSpPr>
        <p:spPr>
          <a:xfrm>
            <a:off x="9375234" y="3072758"/>
            <a:ext cx="1544812" cy="941084"/>
          </a:xfrm>
          <a:prstGeom prst="wedgeRectCallout">
            <a:avLst>
              <a:gd name="adj1" fmla="val -139490"/>
              <a:gd name="adj2" fmla="val 6972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?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255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69"/>
    </mc:Choice>
    <mc:Fallback xmlns="">
      <p:transition spd="slow" advTm="60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12" grpId="0" animBg="1"/>
    </p:bldLst>
  </p:timing>
  <p:extLst mod="1">
    <p:ext uri="{E180D4A7-C9FB-4DFB-919C-405C955672EB}">
      <p14:showEvtLst xmlns:p14="http://schemas.microsoft.com/office/powerpoint/2010/main">
        <p14:playEvt time="25954" objId="2"/>
        <p14:stopEvt time="35397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DB19C84C-E037-4E97-9082-5816F68992BA}"/>
              </a:ext>
            </a:extLst>
          </p:cNvPr>
          <p:cNvSpPr txBox="1">
            <a:spLocks/>
          </p:cNvSpPr>
          <p:nvPr/>
        </p:nvSpPr>
        <p:spPr>
          <a:xfrm>
            <a:off x="-2" y="-1465"/>
            <a:ext cx="5156202" cy="90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9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Say</a:t>
            </a:r>
            <a:r>
              <a:rPr lang="ko-KR" altLang="en-US" sz="39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 </a:t>
            </a:r>
            <a:r>
              <a:rPr lang="en-US" altLang="ko-KR" sz="39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Numbers</a:t>
            </a:r>
            <a:endParaRPr kumimoji="0" lang="en-US" altLang="ko-KR" sz="2800" b="1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7174D890-477B-43D5-8556-317DAA74BA20}"/>
              </a:ext>
            </a:extLst>
          </p:cNvPr>
          <p:cNvSpPr/>
          <p:nvPr/>
        </p:nvSpPr>
        <p:spPr>
          <a:xfrm>
            <a:off x="344353" y="1518173"/>
            <a:ext cx="1627464" cy="11409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</a:rPr>
              <a:t>1</a:t>
            </a:r>
            <a:endParaRPr lang="ko-KR" altLang="en-US" sz="3600" b="1" dirty="0">
              <a:solidFill>
                <a:schemeClr val="tx1"/>
              </a:solidFill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A333BA9-FC45-4316-AE96-52F0E682D435}"/>
              </a:ext>
            </a:extLst>
          </p:cNvPr>
          <p:cNvSpPr/>
          <p:nvPr/>
        </p:nvSpPr>
        <p:spPr>
          <a:xfrm>
            <a:off x="344353" y="1518172"/>
            <a:ext cx="1627464" cy="1140903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</a:rPr>
              <a:t>10</a:t>
            </a:r>
            <a:endParaRPr lang="ko-KR" altLang="en-US" sz="3600" b="1" dirty="0">
              <a:solidFill>
                <a:schemeClr val="tx1"/>
              </a:solidFill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E6CD13E6-388F-4494-A5F2-08D69A25A4A0}"/>
              </a:ext>
            </a:extLst>
          </p:cNvPr>
          <p:cNvSpPr/>
          <p:nvPr/>
        </p:nvSpPr>
        <p:spPr>
          <a:xfrm>
            <a:off x="2765168" y="1518172"/>
            <a:ext cx="1627464" cy="11409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</a:rPr>
              <a:t>2</a:t>
            </a:r>
            <a:endParaRPr lang="ko-KR" altLang="en-US" sz="3600" b="1" dirty="0">
              <a:solidFill>
                <a:schemeClr val="tx1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26B2CA0F-6998-4002-AA54-44D6F323A14B}"/>
              </a:ext>
            </a:extLst>
          </p:cNvPr>
          <p:cNvSpPr/>
          <p:nvPr/>
        </p:nvSpPr>
        <p:spPr>
          <a:xfrm>
            <a:off x="5125458" y="1518174"/>
            <a:ext cx="1627464" cy="11409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</a:rPr>
              <a:t>3</a:t>
            </a:r>
            <a:endParaRPr lang="ko-KR" altLang="en-US" sz="3600" b="1" dirty="0">
              <a:solidFill>
                <a:schemeClr val="tx1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4B285707-3A2C-4916-88F6-1DD5FB939F47}"/>
              </a:ext>
            </a:extLst>
          </p:cNvPr>
          <p:cNvSpPr/>
          <p:nvPr/>
        </p:nvSpPr>
        <p:spPr>
          <a:xfrm>
            <a:off x="7546273" y="1518175"/>
            <a:ext cx="1627464" cy="11409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</a:rPr>
              <a:t>4</a:t>
            </a:r>
            <a:endParaRPr lang="ko-KR" altLang="en-US" sz="3600" b="1" dirty="0">
              <a:solidFill>
                <a:schemeClr val="tx1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14FDFC7B-476B-4673-87D7-7D06B3766944}"/>
              </a:ext>
            </a:extLst>
          </p:cNvPr>
          <p:cNvSpPr/>
          <p:nvPr/>
        </p:nvSpPr>
        <p:spPr>
          <a:xfrm>
            <a:off x="9846039" y="1518176"/>
            <a:ext cx="1627464" cy="11409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</a:rPr>
              <a:t>5</a:t>
            </a:r>
            <a:endParaRPr lang="ko-KR" altLang="en-US" sz="3600" b="1" dirty="0">
              <a:solidFill>
                <a:schemeClr val="tx1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D15FC3F8-A8C7-41AF-8B52-C4795D35FA7F}"/>
              </a:ext>
            </a:extLst>
          </p:cNvPr>
          <p:cNvSpPr/>
          <p:nvPr/>
        </p:nvSpPr>
        <p:spPr>
          <a:xfrm>
            <a:off x="2765168" y="1518171"/>
            <a:ext cx="1627464" cy="1140903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</a:rPr>
              <a:t>20</a:t>
            </a:r>
            <a:endParaRPr lang="ko-KR" altLang="en-US" sz="3600" b="1" dirty="0">
              <a:solidFill>
                <a:schemeClr val="tx1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79070450-B6CA-480B-85FF-80CC4DFB1013}"/>
              </a:ext>
            </a:extLst>
          </p:cNvPr>
          <p:cNvSpPr/>
          <p:nvPr/>
        </p:nvSpPr>
        <p:spPr>
          <a:xfrm>
            <a:off x="5125458" y="1518171"/>
            <a:ext cx="1627464" cy="1140903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</a:rPr>
              <a:t>30</a:t>
            </a:r>
            <a:endParaRPr lang="ko-KR" alt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13C4EE8-5D70-461E-AE11-42AA89A630B0}"/>
              </a:ext>
            </a:extLst>
          </p:cNvPr>
          <p:cNvSpPr/>
          <p:nvPr/>
        </p:nvSpPr>
        <p:spPr>
          <a:xfrm>
            <a:off x="7546273" y="1518170"/>
            <a:ext cx="1627464" cy="1140903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</a:rPr>
              <a:t>40</a:t>
            </a:r>
            <a:endParaRPr lang="ko-KR" altLang="en-US" sz="3600" b="1" dirty="0">
              <a:solidFill>
                <a:schemeClr val="tx1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5FADD080-4904-413D-8D84-E08EC1D6BEEC}"/>
              </a:ext>
            </a:extLst>
          </p:cNvPr>
          <p:cNvSpPr/>
          <p:nvPr/>
        </p:nvSpPr>
        <p:spPr>
          <a:xfrm>
            <a:off x="9846039" y="1518169"/>
            <a:ext cx="1627464" cy="1140903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</a:rPr>
              <a:t>50</a:t>
            </a:r>
            <a:endParaRPr lang="ko-KR" altLang="en-US" sz="3600" b="1" dirty="0">
              <a:solidFill>
                <a:schemeClr val="tx1"/>
              </a:solidFill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2B6C9A3D-976E-4EE2-B59F-046016E2107B}"/>
              </a:ext>
            </a:extLst>
          </p:cNvPr>
          <p:cNvSpPr/>
          <p:nvPr/>
        </p:nvSpPr>
        <p:spPr>
          <a:xfrm>
            <a:off x="1417014" y="3428999"/>
            <a:ext cx="3462716" cy="9056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</a:rPr>
              <a:t>  20,  40,  10</a:t>
            </a:r>
            <a:endParaRPr lang="ko-KR" altLang="en-US" sz="3600" b="1" dirty="0">
              <a:solidFill>
                <a:schemeClr val="tx1"/>
              </a:solidFill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B5E3C89B-4AB1-4005-B045-9B2A89A975DA}"/>
              </a:ext>
            </a:extLst>
          </p:cNvPr>
          <p:cNvSpPr/>
          <p:nvPr/>
        </p:nvSpPr>
        <p:spPr>
          <a:xfrm>
            <a:off x="344353" y="3428999"/>
            <a:ext cx="949569" cy="8382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</a:rPr>
              <a:t> ①</a:t>
            </a:r>
            <a:endParaRPr lang="ko-KR" altLang="en-US" sz="3600" b="1" dirty="0">
              <a:solidFill>
                <a:schemeClr val="tx1"/>
              </a:solidFill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DC4CBD84-56B7-4E64-9F08-C8CD189CB807}"/>
              </a:ext>
            </a:extLst>
          </p:cNvPr>
          <p:cNvSpPr/>
          <p:nvPr/>
        </p:nvSpPr>
        <p:spPr>
          <a:xfrm>
            <a:off x="7168661" y="3428999"/>
            <a:ext cx="3462716" cy="9056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</a:rPr>
              <a:t>  30,  20,  40</a:t>
            </a:r>
            <a:endParaRPr lang="ko-KR" altLang="en-US" sz="3600" b="1" dirty="0">
              <a:solidFill>
                <a:schemeClr val="tx1"/>
              </a:solidFill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56CAE49A-FFB6-4FF6-9E14-E14587148E28}"/>
              </a:ext>
            </a:extLst>
          </p:cNvPr>
          <p:cNvSpPr/>
          <p:nvPr/>
        </p:nvSpPr>
        <p:spPr>
          <a:xfrm>
            <a:off x="6096000" y="3428999"/>
            <a:ext cx="949569" cy="8382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</a:rPr>
              <a:t> ②</a:t>
            </a:r>
            <a:endParaRPr lang="ko-KR" altLang="en-US" sz="3600" b="1" dirty="0">
              <a:solidFill>
                <a:schemeClr val="tx1"/>
              </a:solidFill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DA61CD98-310F-4922-B379-BC61F4AE0282}"/>
              </a:ext>
            </a:extLst>
          </p:cNvPr>
          <p:cNvSpPr/>
          <p:nvPr/>
        </p:nvSpPr>
        <p:spPr>
          <a:xfrm>
            <a:off x="1417014" y="4887023"/>
            <a:ext cx="3462716" cy="9056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</a:rPr>
              <a:t>  50,  30,  20</a:t>
            </a:r>
            <a:endParaRPr lang="ko-KR" altLang="en-US" sz="3600" b="1" dirty="0">
              <a:solidFill>
                <a:schemeClr val="tx1"/>
              </a:solidFill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53B7B7B8-9AA6-4B36-A388-F14287B5F72D}"/>
              </a:ext>
            </a:extLst>
          </p:cNvPr>
          <p:cNvSpPr/>
          <p:nvPr/>
        </p:nvSpPr>
        <p:spPr>
          <a:xfrm>
            <a:off x="344353" y="4887023"/>
            <a:ext cx="949569" cy="8382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</a:rPr>
              <a:t> ③</a:t>
            </a:r>
            <a:endParaRPr lang="ko-KR" altLang="en-US" sz="3600" b="1" dirty="0">
              <a:solidFill>
                <a:schemeClr val="tx1"/>
              </a:solidFill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C1291BB3-B4D0-46CA-BFAA-7C9AF94762B4}"/>
              </a:ext>
            </a:extLst>
          </p:cNvPr>
          <p:cNvSpPr/>
          <p:nvPr/>
        </p:nvSpPr>
        <p:spPr>
          <a:xfrm>
            <a:off x="7240452" y="4887020"/>
            <a:ext cx="3462716" cy="9056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</a:rPr>
              <a:t>  40,  10,  20</a:t>
            </a:r>
            <a:endParaRPr lang="ko-KR" altLang="en-US" sz="3600" b="1" dirty="0">
              <a:solidFill>
                <a:schemeClr val="tx1"/>
              </a:solidFill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63A46550-20CE-4620-911C-B2029E824FD5}"/>
              </a:ext>
            </a:extLst>
          </p:cNvPr>
          <p:cNvSpPr/>
          <p:nvPr/>
        </p:nvSpPr>
        <p:spPr>
          <a:xfrm>
            <a:off x="6167791" y="4887020"/>
            <a:ext cx="949569" cy="8382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</a:rPr>
              <a:t> ④</a:t>
            </a:r>
            <a:endParaRPr lang="ko-KR" altLang="en-US" sz="3600" b="1" dirty="0">
              <a:solidFill>
                <a:schemeClr val="tx1"/>
              </a:solidFill>
            </a:endParaRPr>
          </a:p>
        </p:txBody>
      </p:sp>
      <p:pic>
        <p:nvPicPr>
          <p:cNvPr id="27" name="CURIOS DAY(템포 찬트)">
            <a:hlinkClick r:id="" action="ppaction://media"/>
            <a:extLst>
              <a:ext uri="{FF2B5EF4-FFF2-40B4-BE49-F238E27FC236}">
                <a16:creationId xmlns:a16="http://schemas.microsoft.com/office/drawing/2014/main" id="{3E663371-8F95-4111-80EA-4AFF716672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455.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48318" y="-7274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209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0" grpId="0" animBg="1"/>
      <p:bldP spid="2" grpId="0" animBg="1"/>
      <p:bldP spid="15" grpId="0" animBg="1"/>
      <p:bldP spid="16" grpId="0" animBg="1"/>
      <p:bldP spid="17" grpId="0" animBg="1"/>
      <p:bldP spid="18" grpId="0" animBg="1"/>
      <p:bldP spid="6" grpId="0" animBg="1"/>
      <p:bldP spid="7" grpId="0" animBg="1"/>
      <p:bldP spid="8" grpId="0" animBg="1"/>
      <p:bldP spid="9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3052D735-B0F2-4217-BD46-7B7386374C9B}"/>
              </a:ext>
            </a:extLst>
          </p:cNvPr>
          <p:cNvSpPr txBox="1">
            <a:spLocks/>
          </p:cNvSpPr>
          <p:nvPr/>
        </p:nvSpPr>
        <p:spPr>
          <a:xfrm>
            <a:off x="-2" y="-1465"/>
            <a:ext cx="5156202" cy="90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9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Let’s Practice</a:t>
            </a:r>
            <a:endParaRPr kumimoji="0" lang="en-US" altLang="ko-KR" sz="2800" b="1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107D36B-B49D-4867-A546-11568A1AA80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3563" y="1627965"/>
            <a:ext cx="9829252" cy="4862546"/>
          </a:xfrm>
          <a:prstGeom prst="rect">
            <a:avLst/>
          </a:prstGeom>
        </p:spPr>
      </p:pic>
      <p:pic>
        <p:nvPicPr>
          <p:cNvPr id="5" name="L5-6-1practice_01">
            <a:hlinkClick r:id="" action="ppaction://media"/>
            <a:extLst>
              <a:ext uri="{FF2B5EF4-FFF2-40B4-BE49-F238E27FC236}">
                <a16:creationId xmlns:a16="http://schemas.microsoft.com/office/drawing/2014/main" id="{FE02970D-8D7A-4CDC-803A-E43D4A76BD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09040" y="3140263"/>
            <a:ext cx="609600" cy="609600"/>
          </a:xfrm>
          <a:prstGeom prst="rect">
            <a:avLst/>
          </a:prstGeom>
        </p:spPr>
      </p:pic>
      <p:pic>
        <p:nvPicPr>
          <p:cNvPr id="6" name="L5-6-1practice_02">
            <a:hlinkClick r:id="" action="ppaction://media"/>
            <a:extLst>
              <a:ext uri="{FF2B5EF4-FFF2-40B4-BE49-F238E27FC236}">
                <a16:creationId xmlns:a16="http://schemas.microsoft.com/office/drawing/2014/main" id="{F3A64425-2EB5-4EE9-BBB2-DF6715BDE9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47578" y="5469981"/>
            <a:ext cx="609600" cy="609600"/>
          </a:xfrm>
          <a:prstGeom prst="rect">
            <a:avLst/>
          </a:prstGeom>
        </p:spPr>
      </p:pic>
      <p:pic>
        <p:nvPicPr>
          <p:cNvPr id="9" name="L5-6-1practice_03">
            <a:hlinkClick r:id="" action="ppaction://media"/>
            <a:extLst>
              <a:ext uri="{FF2B5EF4-FFF2-40B4-BE49-F238E27FC236}">
                <a16:creationId xmlns:a16="http://schemas.microsoft.com/office/drawing/2014/main" id="{360AB8CC-FAC1-4442-92ED-64D06D3DCBEE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65163" y="3835251"/>
            <a:ext cx="609600" cy="609600"/>
          </a:xfrm>
          <a:prstGeom prst="rect">
            <a:avLst/>
          </a:prstGeom>
        </p:spPr>
      </p:pic>
      <p:pic>
        <p:nvPicPr>
          <p:cNvPr id="10" name="L5-6-1practice_04">
            <a:hlinkClick r:id="" action="ppaction://media"/>
            <a:extLst>
              <a:ext uri="{FF2B5EF4-FFF2-40B4-BE49-F238E27FC236}">
                <a16:creationId xmlns:a16="http://schemas.microsoft.com/office/drawing/2014/main" id="{F0569B83-88CD-4B08-878E-C14B4CCF8EFA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65163" y="6105593"/>
            <a:ext cx="609600" cy="609600"/>
          </a:xfrm>
          <a:prstGeom prst="rect">
            <a:avLst/>
          </a:prstGeom>
        </p:spPr>
      </p:pic>
      <p:pic>
        <p:nvPicPr>
          <p:cNvPr id="11" name="L5-6-1practice_05">
            <a:hlinkClick r:id="" action="ppaction://media"/>
            <a:extLst>
              <a:ext uri="{FF2B5EF4-FFF2-40B4-BE49-F238E27FC236}">
                <a16:creationId xmlns:a16="http://schemas.microsoft.com/office/drawing/2014/main" id="{0467D807-CB9C-4579-9B63-32E8E85B82C0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47578" y="4513179"/>
            <a:ext cx="609600" cy="609600"/>
          </a:xfrm>
          <a:prstGeom prst="rect">
            <a:avLst/>
          </a:prstGeom>
        </p:spPr>
      </p:pic>
      <p:pic>
        <p:nvPicPr>
          <p:cNvPr id="13" name="L5-6-1practice_06">
            <a:hlinkClick r:id="" action="ppaction://media"/>
            <a:extLst>
              <a:ext uri="{FF2B5EF4-FFF2-40B4-BE49-F238E27FC236}">
                <a16:creationId xmlns:a16="http://schemas.microsoft.com/office/drawing/2014/main" id="{89837F7C-C1D4-4700-8418-F29458A43AC6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16965" y="7367195"/>
            <a:ext cx="609600" cy="609600"/>
          </a:xfrm>
          <a:prstGeom prst="rect">
            <a:avLst/>
          </a:prstGeom>
        </p:spPr>
      </p:pic>
      <p:pic>
        <p:nvPicPr>
          <p:cNvPr id="14" name="L5-6-1practice_07">
            <a:hlinkClick r:id="" action="ppaction://media"/>
            <a:extLst>
              <a:ext uri="{FF2B5EF4-FFF2-40B4-BE49-F238E27FC236}">
                <a16:creationId xmlns:a16="http://schemas.microsoft.com/office/drawing/2014/main" id="{C6F8E6CD-1165-42E8-AADB-AD16D80F9EF0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16965" y="8222305"/>
            <a:ext cx="609600" cy="609600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1BF4EEAD-25C1-4839-A0C9-4A811D881709}"/>
              </a:ext>
            </a:extLst>
          </p:cNvPr>
          <p:cNvSpPr/>
          <p:nvPr/>
        </p:nvSpPr>
        <p:spPr>
          <a:xfrm>
            <a:off x="6305537" y="5577498"/>
            <a:ext cx="807439" cy="535354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</a:rPr>
              <a:t> ①</a:t>
            </a:r>
            <a:endParaRPr lang="ko-KR" altLang="en-US" sz="3600" b="1" dirty="0">
              <a:solidFill>
                <a:schemeClr val="tx1"/>
              </a:solidFill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3018F54C-5B36-4E12-98CE-B1800C309043}"/>
              </a:ext>
            </a:extLst>
          </p:cNvPr>
          <p:cNvSpPr/>
          <p:nvPr/>
        </p:nvSpPr>
        <p:spPr>
          <a:xfrm>
            <a:off x="2040541" y="2464626"/>
            <a:ext cx="807439" cy="535354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</a:rPr>
              <a:t> ②</a:t>
            </a:r>
            <a:endParaRPr lang="ko-KR" altLang="en-US" sz="3600" b="1" dirty="0">
              <a:solidFill>
                <a:schemeClr val="tx1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151F835-6AD8-42DB-A5D9-BEEC10285031}"/>
              </a:ext>
            </a:extLst>
          </p:cNvPr>
          <p:cNvSpPr/>
          <p:nvPr/>
        </p:nvSpPr>
        <p:spPr>
          <a:xfrm>
            <a:off x="3149099" y="4215273"/>
            <a:ext cx="807439" cy="535354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</a:rPr>
              <a:t> ③</a:t>
            </a:r>
            <a:endParaRPr lang="ko-KR" altLang="en-US" sz="3600" b="1" dirty="0">
              <a:solidFill>
                <a:schemeClr val="tx1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C9600B34-A957-4F0A-8809-44C52592B759}"/>
              </a:ext>
            </a:extLst>
          </p:cNvPr>
          <p:cNvSpPr/>
          <p:nvPr/>
        </p:nvSpPr>
        <p:spPr>
          <a:xfrm>
            <a:off x="6709256" y="3910473"/>
            <a:ext cx="807439" cy="535354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</a:rPr>
              <a:t> ④</a:t>
            </a:r>
            <a:endParaRPr lang="ko-KR" altLang="en-US" sz="3600" b="1" dirty="0">
              <a:solidFill>
                <a:schemeClr val="tx1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231295F3-2696-4801-B845-43EFEFA0E3F7}"/>
              </a:ext>
            </a:extLst>
          </p:cNvPr>
          <p:cNvSpPr/>
          <p:nvPr/>
        </p:nvSpPr>
        <p:spPr>
          <a:xfrm>
            <a:off x="4613264" y="2873318"/>
            <a:ext cx="807439" cy="535354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</a:rPr>
              <a:t> ⑤</a:t>
            </a:r>
            <a:endParaRPr lang="ko-KR" altLang="en-US" sz="3600" b="1" dirty="0">
              <a:solidFill>
                <a:schemeClr val="tx1"/>
              </a:solidFill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7CF3C9AA-8797-4E2C-B58A-7D97F3C4BC3F}"/>
              </a:ext>
            </a:extLst>
          </p:cNvPr>
          <p:cNvSpPr/>
          <p:nvPr/>
        </p:nvSpPr>
        <p:spPr>
          <a:xfrm>
            <a:off x="4816695" y="5577498"/>
            <a:ext cx="807439" cy="535354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</a:rPr>
              <a:t> ⑥</a:t>
            </a:r>
            <a:endParaRPr lang="ko-KR" altLang="en-US" sz="3600" b="1" dirty="0">
              <a:solidFill>
                <a:schemeClr val="tx1"/>
              </a:solidFill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02440F1C-C4D3-4CAA-93D0-10A63FFF0BCD}"/>
              </a:ext>
            </a:extLst>
          </p:cNvPr>
          <p:cNvSpPr/>
          <p:nvPr/>
        </p:nvSpPr>
        <p:spPr>
          <a:xfrm>
            <a:off x="2486995" y="5474450"/>
            <a:ext cx="807439" cy="535354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</a:rPr>
              <a:t> ⑦</a:t>
            </a:r>
            <a:endParaRPr lang="ko-KR" altLang="en-US" sz="36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126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69"/>
    </mc:Choice>
    <mc:Fallback xmlns="">
      <p:transition spd="slow" advTm="60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7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8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4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6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7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01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  <p:extLst mod="1">
    <p:ext uri="{E180D4A7-C9FB-4DFB-919C-405C955672EB}">
      <p14:showEvtLst xmlns:p14="http://schemas.microsoft.com/office/powerpoint/2010/main">
        <p14:playEvt time="25954" objId="2"/>
        <p14:stopEvt time="35397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B9F67C5E-C4C1-4D58-B964-FBCE1783F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050" y="1334002"/>
            <a:ext cx="8563250" cy="4822462"/>
          </a:xfrm>
          <a:prstGeom prst="rect">
            <a:avLst/>
          </a:prstGeom>
        </p:spPr>
      </p:pic>
      <p:sp>
        <p:nvSpPr>
          <p:cNvPr id="10" name="제목 1">
            <a:extLst>
              <a:ext uri="{FF2B5EF4-FFF2-40B4-BE49-F238E27FC236}">
                <a16:creationId xmlns:a16="http://schemas.microsoft.com/office/drawing/2014/main" id="{FED0DF6E-95A8-4103-926B-EB3A86596AC8}"/>
              </a:ext>
            </a:extLst>
          </p:cNvPr>
          <p:cNvSpPr txBox="1">
            <a:spLocks/>
          </p:cNvSpPr>
          <p:nvPr/>
        </p:nvSpPr>
        <p:spPr>
          <a:xfrm>
            <a:off x="-2" y="-1465"/>
            <a:ext cx="5156202" cy="90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9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Chant and Do</a:t>
            </a:r>
            <a:endParaRPr kumimoji="0" lang="en-US" altLang="ko-KR" sz="2800" b="1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74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4"/>
    </mc:Choice>
    <mc:Fallback xmlns="">
      <p:transition spd="slow" advTm="618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D4BDB7E2-3810-402A-95A7-7514CA762E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4" name="63p_chant_자막없음">
            <a:hlinkClick r:id="" action="ppaction://media"/>
            <a:extLst>
              <a:ext uri="{FF2B5EF4-FFF2-40B4-BE49-F238E27FC236}">
                <a16:creationId xmlns:a16="http://schemas.microsoft.com/office/drawing/2014/main" id="{B69E3A3A-E236-405F-8F83-FBAB03273A78}"/>
              </a:ext>
            </a:extLst>
          </p:cNvPr>
          <p:cNvPicPr>
            <a:picLocks noGrp="1" noChangeAspect="1"/>
          </p:cNvPicPr>
          <p:nvPr>
            <p:ph idx="1"/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07759" y="1155700"/>
            <a:ext cx="8926892" cy="5021263"/>
          </a:xfrm>
        </p:spPr>
      </p:pic>
      <p:sp>
        <p:nvSpPr>
          <p:cNvPr id="6" name="제목 1">
            <a:extLst>
              <a:ext uri="{FF2B5EF4-FFF2-40B4-BE49-F238E27FC236}">
                <a16:creationId xmlns:a16="http://schemas.microsoft.com/office/drawing/2014/main" id="{13676A32-95CC-4567-87B3-1C66DE1F6CA3}"/>
              </a:ext>
            </a:extLst>
          </p:cNvPr>
          <p:cNvSpPr txBox="1">
            <a:spLocks/>
          </p:cNvSpPr>
          <p:nvPr/>
        </p:nvSpPr>
        <p:spPr>
          <a:xfrm>
            <a:off x="-2" y="-1465"/>
            <a:ext cx="5156202" cy="90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9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Chant and Do </a:t>
            </a:r>
            <a:r>
              <a:rPr kumimoji="0" lang="ko-KR" altLang="en-US" sz="20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듣기</a:t>
            </a:r>
            <a:endParaRPr kumimoji="0" lang="en-US" altLang="ko-KR" sz="2800" b="1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181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96"/>
    </mc:Choice>
    <mc:Fallback xmlns="">
      <p:transition spd="slow" advTm="63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9" objId="7"/>
        <p14:stopEvt time="62663" objId="7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63p_chant_자막있음">
            <a:hlinkClick r:id="" action="ppaction://media"/>
            <a:extLst>
              <a:ext uri="{FF2B5EF4-FFF2-40B4-BE49-F238E27FC236}">
                <a16:creationId xmlns:a16="http://schemas.microsoft.com/office/drawing/2014/main" id="{BFCB7737-0B08-45E3-A2ED-F961599F1B82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1079170"/>
            <a:ext cx="9456134" cy="5318955"/>
          </a:xfr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CB07796-B0A8-4183-85C2-2297B88F86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00" y="4112125"/>
            <a:ext cx="4622330" cy="2603500"/>
          </a:xfrm>
          <a:prstGeom prst="rect">
            <a:avLst/>
          </a:prstGeom>
        </p:spPr>
      </p:pic>
      <p:sp>
        <p:nvSpPr>
          <p:cNvPr id="4" name="제목 1">
            <a:extLst>
              <a:ext uri="{FF2B5EF4-FFF2-40B4-BE49-F238E27FC236}">
                <a16:creationId xmlns:a16="http://schemas.microsoft.com/office/drawing/2014/main" id="{D401725F-19A9-4BF2-BB68-B8A4BE0F9756}"/>
              </a:ext>
            </a:extLst>
          </p:cNvPr>
          <p:cNvSpPr txBox="1">
            <a:spLocks/>
          </p:cNvSpPr>
          <p:nvPr/>
        </p:nvSpPr>
        <p:spPr>
          <a:xfrm>
            <a:off x="-3" y="-1465"/>
            <a:ext cx="5863907" cy="90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9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Chant and Do </a:t>
            </a:r>
            <a:r>
              <a:rPr kumimoji="0" lang="ko-KR" altLang="en-US" sz="20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듣고 시각 쓰기</a:t>
            </a:r>
            <a:endParaRPr kumimoji="0" lang="en-US" altLang="ko-KR" sz="2800" b="1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604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68"/>
    </mc:Choice>
    <mc:Fallback xmlns="">
      <p:transition spd="slow" advTm="79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7597" objId="7"/>
        <p14:stopEvt time="78527" objId="7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CB07796-B0A8-4183-85C2-2297B88F8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4112125"/>
            <a:ext cx="4622330" cy="260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06269E-0CB9-4ABA-9923-6C5AA7D4B2CD}"/>
              </a:ext>
            </a:extLst>
          </p:cNvPr>
          <p:cNvSpPr txBox="1"/>
          <p:nvPr/>
        </p:nvSpPr>
        <p:spPr>
          <a:xfrm>
            <a:off x="3934437" y="2929155"/>
            <a:ext cx="143451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</a:rPr>
              <a:t>12 : 10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52CEA9-2D91-43BB-B8F5-D959A5589009}"/>
              </a:ext>
            </a:extLst>
          </p:cNvPr>
          <p:cNvSpPr txBox="1"/>
          <p:nvPr/>
        </p:nvSpPr>
        <p:spPr>
          <a:xfrm>
            <a:off x="7467600" y="2929155"/>
            <a:ext cx="109149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</a:rPr>
              <a:t>9 : 30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38E51AE7-CD2C-4017-A531-554765BDDCDF}"/>
              </a:ext>
            </a:extLst>
          </p:cNvPr>
          <p:cNvSpPr txBox="1">
            <a:spLocks/>
          </p:cNvSpPr>
          <p:nvPr/>
        </p:nvSpPr>
        <p:spPr>
          <a:xfrm>
            <a:off x="-3" y="-1465"/>
            <a:ext cx="5863907" cy="90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9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Chant and Do </a:t>
            </a:r>
            <a:r>
              <a:rPr kumimoji="0" lang="ko-KR" altLang="en-US" sz="20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정답 확인</a:t>
            </a:r>
            <a:endParaRPr kumimoji="0" lang="en-US" altLang="ko-KR" sz="2800" b="1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331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68"/>
    </mc:Choice>
    <mc:Fallback xmlns="">
      <p:transition spd="slow" advTm="79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30208 -0.204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  <p:extLst mod="1">
    <p:ext uri="{E180D4A7-C9FB-4DFB-919C-405C955672EB}">
      <p14:showEvtLst xmlns:p14="http://schemas.microsoft.com/office/powerpoint/2010/main">
        <p14:playEvt time="17597" objId="7"/>
        <p14:stopEvt time="78527" objId="7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0F4EF10-C148-4E23-BA2E-685A03B3B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50" y="2409949"/>
            <a:ext cx="2936148" cy="186686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D47496D-35A2-4CF4-BDA6-0B9371C87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403" y="4588777"/>
            <a:ext cx="2014057" cy="201405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3F61AEF-EF0E-4012-9C1D-CBC0E1703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3807" y="1882876"/>
            <a:ext cx="3179769" cy="114912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03C49B9-7CF0-43CD-AD30-B2E1FDCA8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2473" y="4118995"/>
            <a:ext cx="1946290" cy="194629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36BEAE4-7D0E-40B5-9DDF-A596366A99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8863" y="1027906"/>
            <a:ext cx="2343150" cy="237172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4A13C42-C34A-41CB-A06F-BF54F53EF0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2196" y="4469221"/>
            <a:ext cx="2789705" cy="176499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4A47434-8544-4407-A2C2-E32D937BD2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66967" y="2499805"/>
            <a:ext cx="1094383" cy="89982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F676650-2388-44FA-8265-4645FAD718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9012" y="2353469"/>
            <a:ext cx="1094383" cy="89982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E0AFEB9B-5DA8-4BA8-AF50-36A0723277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4854" y="3219169"/>
            <a:ext cx="1094383" cy="899826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88159AE-E8AC-41A2-B213-C7A052CFEF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7518" y="5348574"/>
            <a:ext cx="1094383" cy="89982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73EC34B3-A552-4D72-BD1F-B1A23F5EE6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5363" y="5586441"/>
            <a:ext cx="1094383" cy="89982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9463BA57-63F2-4F65-A268-9DB82D412D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1571" y="5348574"/>
            <a:ext cx="1094383" cy="899826"/>
          </a:xfrm>
          <a:prstGeom prst="rect">
            <a:avLst/>
          </a:prstGeom>
        </p:spPr>
      </p:pic>
      <p:sp>
        <p:nvSpPr>
          <p:cNvPr id="16" name="제목 1">
            <a:extLst>
              <a:ext uri="{FF2B5EF4-FFF2-40B4-BE49-F238E27FC236}">
                <a16:creationId xmlns:a16="http://schemas.microsoft.com/office/drawing/2014/main" id="{D4F70166-115A-4618-82FC-19760A30C90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00B0F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0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</a:t>
            </a:r>
            <a:r>
              <a:rPr lang="en-US" altLang="ko-KR" sz="4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</a:t>
            </a:r>
            <a:r>
              <a:rPr lang="en-US" altLang="ko-KR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</a:t>
            </a:r>
            <a:r>
              <a:rPr lang="en-US" altLang="ko-KR" sz="4000" b="1" dirty="0">
                <a:solidFill>
                  <a:srgbClr val="F9D5F4"/>
                </a:solidFill>
              </a:rPr>
              <a:t>y </a:t>
            </a:r>
            <a:r>
              <a:rPr lang="en-US" altLang="ko-KR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Together</a:t>
            </a:r>
            <a:r>
              <a:rPr lang="en-US" altLang="ko-KR" sz="4000" b="1" dirty="0">
                <a:solidFill>
                  <a:srgbClr val="F9D5F4"/>
                </a:solidFill>
              </a:rPr>
              <a:t> </a:t>
            </a:r>
            <a:r>
              <a:rPr lang="ko-KR" altLang="en-US" sz="5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정</a:t>
            </a:r>
            <a:r>
              <a:rPr lang="ko-KR" altLang="en-US" sz="5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리</a:t>
            </a:r>
            <a:r>
              <a:rPr lang="ko-KR" altLang="en-US" sz="5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하</a:t>
            </a:r>
            <a:r>
              <a:rPr lang="ko-KR" altLang="en-US" sz="5400" b="1" dirty="0">
                <a:solidFill>
                  <a:srgbClr val="F9D5F4"/>
                </a:solidFill>
              </a:rPr>
              <a:t>기</a:t>
            </a:r>
          </a:p>
        </p:txBody>
      </p:sp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3EC60B2D-3C9E-408E-BF27-F55DCBC52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3678193" y="2097985"/>
            <a:ext cx="5017159" cy="284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4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-0.39857 -0.3671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384D36DE-930B-4153-BA1E-0C49D35BB73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00B0F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5400" b="1" dirty="0">
                <a:solidFill>
                  <a:srgbClr val="FFFF00"/>
                </a:solidFill>
              </a:rPr>
              <a:t>도</a:t>
            </a:r>
            <a:r>
              <a:rPr lang="ko-KR" altLang="en-US" sz="5400" b="1" dirty="0">
                <a:solidFill>
                  <a:srgbClr val="FFC000"/>
                </a:solidFill>
              </a:rPr>
              <a:t>전</a:t>
            </a:r>
            <a:r>
              <a:rPr lang="en-US" altLang="ko-KR" sz="5400" b="1" dirty="0">
                <a:solidFill>
                  <a:srgbClr val="FF0000"/>
                </a:solidFill>
              </a:rPr>
              <a:t>!</a:t>
            </a:r>
            <a:r>
              <a:rPr lang="en-US" altLang="ko-KR" sz="5400" b="1" dirty="0">
                <a:solidFill>
                  <a:schemeClr val="bg1"/>
                </a:solidFill>
              </a:rPr>
              <a:t> </a:t>
            </a:r>
            <a:r>
              <a:rPr lang="ko-KR" altLang="en-US" sz="5400" b="1" dirty="0">
                <a:solidFill>
                  <a:schemeClr val="bg1"/>
                </a:solidFill>
              </a:rPr>
              <a:t>나도 할 수 있어요</a:t>
            </a:r>
            <a:r>
              <a:rPr lang="en-US" altLang="ko-KR" sz="5400" b="1" dirty="0">
                <a:solidFill>
                  <a:schemeClr val="bg1"/>
                </a:solidFill>
              </a:rPr>
              <a:t>!!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grpSp>
        <p:nvGrpSpPr>
          <p:cNvPr id="6" name="Group 22">
            <a:extLst>
              <a:ext uri="{FF2B5EF4-FFF2-40B4-BE49-F238E27FC236}">
                <a16:creationId xmlns:a16="http://schemas.microsoft.com/office/drawing/2014/main" id="{D8ECBF55-0B27-42AE-BC0F-23ADC94CBDD4}"/>
              </a:ext>
            </a:extLst>
          </p:cNvPr>
          <p:cNvGrpSpPr>
            <a:grpSpLocks/>
          </p:cNvGrpSpPr>
          <p:nvPr/>
        </p:nvGrpSpPr>
        <p:grpSpPr bwMode="auto">
          <a:xfrm>
            <a:off x="625955" y="4124560"/>
            <a:ext cx="10687687" cy="1147954"/>
            <a:chOff x="295" y="854"/>
            <a:chExt cx="4900" cy="472"/>
          </a:xfrm>
          <a:solidFill>
            <a:schemeClr val="tx2">
              <a:lumMod val="90000"/>
            </a:schemeClr>
          </a:solidFill>
        </p:grpSpPr>
        <p:sp>
          <p:nvSpPr>
            <p:cNvPr id="7" name="AutoShape 23">
              <a:extLst>
                <a:ext uri="{FF2B5EF4-FFF2-40B4-BE49-F238E27FC236}">
                  <a16:creationId xmlns:a16="http://schemas.microsoft.com/office/drawing/2014/main" id="{5BE3D95C-3585-4C33-8294-F80020EAE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899"/>
              <a:ext cx="4492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ko-KR" altLang="en-US" sz="3600" dirty="0" err="1"/>
                <a:t>찬트하며</a:t>
              </a:r>
              <a:r>
                <a:rPr lang="ko-KR" altLang="en-US" sz="3600" dirty="0"/>
                <a:t> 시각 말하기</a:t>
              </a:r>
              <a:endParaRPr lang="en-US" altLang="ko-KR" sz="3400" b="1" dirty="0">
                <a:solidFill>
                  <a:schemeClr val="tx2"/>
                </a:solidFill>
              </a:endParaRPr>
            </a:p>
          </p:txBody>
        </p:sp>
        <p:sp>
          <p:nvSpPr>
            <p:cNvPr id="8" name="Text Box 24">
              <a:extLst>
                <a:ext uri="{FF2B5EF4-FFF2-40B4-BE49-F238E27FC236}">
                  <a16:creationId xmlns:a16="http://schemas.microsoft.com/office/drawing/2014/main" id="{A264B08F-B492-4242-81E4-5E4C1F4D3C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2</a:t>
              </a:r>
            </a:p>
          </p:txBody>
        </p:sp>
      </p:grpSp>
      <p:grpSp>
        <p:nvGrpSpPr>
          <p:cNvPr id="9" name="Group 22">
            <a:extLst>
              <a:ext uri="{FF2B5EF4-FFF2-40B4-BE49-F238E27FC236}">
                <a16:creationId xmlns:a16="http://schemas.microsoft.com/office/drawing/2014/main" id="{3CDE9A77-D28F-4AEA-8B58-BFDBCC5EDE96}"/>
              </a:ext>
            </a:extLst>
          </p:cNvPr>
          <p:cNvGrpSpPr>
            <a:grpSpLocks/>
          </p:cNvGrpSpPr>
          <p:nvPr/>
        </p:nvGrpSpPr>
        <p:grpSpPr bwMode="auto">
          <a:xfrm>
            <a:off x="579984" y="2070865"/>
            <a:ext cx="10733492" cy="1150386"/>
            <a:chOff x="295" y="854"/>
            <a:chExt cx="4921" cy="473"/>
          </a:xfrm>
          <a:solidFill>
            <a:schemeClr val="tx2">
              <a:lumMod val="90000"/>
            </a:schemeClr>
          </a:solidFill>
        </p:grpSpPr>
        <p:sp>
          <p:nvSpPr>
            <p:cNvPr id="10" name="AutoShape 23">
              <a:extLst>
                <a:ext uri="{FF2B5EF4-FFF2-40B4-BE49-F238E27FC236}">
                  <a16:creationId xmlns:a16="http://schemas.microsoft.com/office/drawing/2014/main" id="{0445C55A-7407-44DB-BDBB-72383E603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" y="900"/>
              <a:ext cx="4565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ko-KR" altLang="en-US" sz="3200" dirty="0"/>
                <a:t>교과서 </a:t>
              </a:r>
              <a:r>
                <a:rPr lang="en-US" altLang="ko-KR" sz="3200" dirty="0"/>
                <a:t>63</a:t>
              </a:r>
              <a:r>
                <a:rPr lang="ko-KR" altLang="en-US" sz="3200" dirty="0"/>
                <a:t>쪽 </a:t>
              </a:r>
              <a:r>
                <a:rPr lang="en-US" altLang="ko-KR" sz="3200" b="1" dirty="0">
                  <a:solidFill>
                    <a:srgbClr val="00B050"/>
                  </a:solidFill>
                </a:rPr>
                <a:t>P</a:t>
              </a:r>
              <a:r>
                <a:rPr lang="en-US" altLang="ko-KR" sz="3200" dirty="0"/>
                <a:t>oint </a:t>
              </a:r>
              <a:r>
                <a:rPr lang="en-US" altLang="ko-KR" sz="3200" b="1" dirty="0">
                  <a:solidFill>
                    <a:srgbClr val="E444DC"/>
                  </a:solidFill>
                </a:rPr>
                <a:t>C</a:t>
              </a:r>
              <a:r>
                <a:rPr lang="en-US" altLang="ko-KR" sz="3200" dirty="0"/>
                <a:t>heck</a:t>
              </a:r>
              <a:r>
                <a:rPr lang="en-US" altLang="ko-KR" sz="2000" dirty="0"/>
                <a:t>(</a:t>
              </a:r>
              <a:r>
                <a:rPr lang="ko-KR" altLang="en-US" sz="2000" dirty="0"/>
                <a:t>포인트 체크</a:t>
              </a:r>
              <a:r>
                <a:rPr lang="en-US" altLang="ko-KR" sz="2000" dirty="0"/>
                <a:t>)</a:t>
              </a:r>
              <a:r>
                <a:rPr lang="ko-KR" altLang="en-US" sz="2000" dirty="0"/>
                <a:t> </a:t>
              </a:r>
              <a:r>
                <a:rPr lang="ko-KR" altLang="en-US" sz="3200" dirty="0"/>
                <a:t>풀기</a:t>
              </a:r>
              <a:endParaRPr lang="en-US" altLang="ko-KR" sz="3400" b="1" dirty="0">
                <a:solidFill>
                  <a:schemeClr val="tx2"/>
                </a:solidFill>
              </a:endParaRPr>
            </a:p>
          </p:txBody>
        </p:sp>
        <p:sp>
          <p:nvSpPr>
            <p:cNvPr id="11" name="Text Box 24">
              <a:extLst>
                <a:ext uri="{FF2B5EF4-FFF2-40B4-BE49-F238E27FC236}">
                  <a16:creationId xmlns:a16="http://schemas.microsoft.com/office/drawing/2014/main" id="{C7FA1EED-50D8-4E66-B8D1-762814AFA6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636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A7525FD-A9F5-4F8A-8B59-0470DDCBF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95300"/>
            <a:ext cx="11315700" cy="5943600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영상에 사용한 교과서의 지문</a:t>
            </a:r>
            <a:r>
              <a:rPr lang="en-US" altLang="ko-KR" sz="4000" dirty="0"/>
              <a:t>, </a:t>
            </a:r>
            <a:r>
              <a:rPr lang="ko-KR" altLang="en-US" sz="4000" dirty="0"/>
              <a:t>삽화</a:t>
            </a:r>
            <a:r>
              <a:rPr lang="en-US" altLang="ko-KR" sz="4000" dirty="0"/>
              <a:t>, </a:t>
            </a:r>
            <a:r>
              <a:rPr lang="ko-KR" altLang="en-US" sz="4000" dirty="0"/>
              <a:t>음원</a:t>
            </a:r>
            <a:r>
              <a:rPr lang="en-US" altLang="ko-KR" sz="4000" dirty="0"/>
              <a:t>,</a:t>
            </a:r>
            <a:r>
              <a:rPr lang="ko-KR" altLang="en-US" sz="4000" dirty="0"/>
              <a:t> 영상 등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모든 교과서 자료는 </a:t>
            </a:r>
            <a:r>
              <a:rPr lang="en-US" altLang="ko-KR" sz="4000" dirty="0"/>
              <a:t>(</a:t>
            </a:r>
            <a:r>
              <a:rPr lang="ko-KR" altLang="en-US" sz="4000" dirty="0"/>
              <a:t>주</a:t>
            </a:r>
            <a:r>
              <a:rPr lang="en-US" altLang="ko-KR" sz="4000" dirty="0"/>
              <a:t>)</a:t>
            </a:r>
            <a:r>
              <a:rPr lang="ko-KR" altLang="en-US" sz="4000" dirty="0"/>
              <a:t>천재교육에 저작재산권이 있습니다</a:t>
            </a:r>
            <a:r>
              <a:rPr lang="en-US" altLang="ko-KR" sz="40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영상의 저작재산권은 제작자에게 있습니다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영상은 각 초등학교에서 수업에 사용할 수 있습니다</a:t>
            </a:r>
            <a:r>
              <a:rPr lang="en-US" altLang="ko-KR" sz="40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외의 방법과 목적으로 이 영상을 사용하거나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일부 또는 전부를 저장 장치에 저장하거나</a:t>
            </a:r>
            <a:r>
              <a:rPr lang="en-US" altLang="ko-KR" sz="4000" dirty="0"/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일부 또는 전부를 다른 자료에 사용하는 것은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저작권법에 위배될 수 있음을 알려드립니다</a:t>
            </a: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96D5C8E5-7C4D-4852-B73A-D7BD7CA52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4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8"/>
    </mc:Choice>
    <mc:Fallback xmlns="">
      <p:transition spd="slow" advTm="7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384D36DE-930B-4153-BA1E-0C49D35BB73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00B0F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5400" b="1" dirty="0">
                <a:solidFill>
                  <a:schemeClr val="bg1"/>
                </a:solidFill>
              </a:rPr>
              <a:t>공부할</a:t>
            </a:r>
            <a:r>
              <a:rPr lang="en-US" altLang="ko-KR" sz="5400" b="1" dirty="0">
                <a:solidFill>
                  <a:schemeClr val="bg1"/>
                </a:solidFill>
              </a:rPr>
              <a:t> </a:t>
            </a:r>
            <a:r>
              <a:rPr lang="ko-KR" altLang="en-US" sz="5400" b="1" dirty="0">
                <a:solidFill>
                  <a:schemeClr val="bg1"/>
                </a:solidFill>
              </a:rPr>
              <a:t>내용</a:t>
            </a:r>
          </a:p>
        </p:txBody>
      </p:sp>
      <p:grpSp>
        <p:nvGrpSpPr>
          <p:cNvPr id="6" name="Group 22">
            <a:extLst>
              <a:ext uri="{FF2B5EF4-FFF2-40B4-BE49-F238E27FC236}">
                <a16:creationId xmlns:a16="http://schemas.microsoft.com/office/drawing/2014/main" id="{D8ECBF55-0B27-42AE-BC0F-23ADC94CBDD4}"/>
              </a:ext>
            </a:extLst>
          </p:cNvPr>
          <p:cNvGrpSpPr>
            <a:grpSpLocks/>
          </p:cNvGrpSpPr>
          <p:nvPr/>
        </p:nvGrpSpPr>
        <p:grpSpPr bwMode="auto">
          <a:xfrm>
            <a:off x="625955" y="4124560"/>
            <a:ext cx="10687687" cy="1147954"/>
            <a:chOff x="295" y="854"/>
            <a:chExt cx="4900" cy="472"/>
          </a:xfrm>
          <a:solidFill>
            <a:schemeClr val="tx2">
              <a:lumMod val="90000"/>
            </a:schemeClr>
          </a:solidFill>
        </p:grpSpPr>
        <p:sp>
          <p:nvSpPr>
            <p:cNvPr id="7" name="AutoShape 23">
              <a:extLst>
                <a:ext uri="{FF2B5EF4-FFF2-40B4-BE49-F238E27FC236}">
                  <a16:creationId xmlns:a16="http://schemas.microsoft.com/office/drawing/2014/main" id="{5BE3D95C-3585-4C33-8294-F80020EAE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899"/>
              <a:ext cx="4492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400" b="1" dirty="0">
                  <a:solidFill>
                    <a:schemeClr val="tx2"/>
                  </a:solidFill>
                </a:rPr>
                <a:t>무엇을 할 시간인지를 나타내는 말 듣고 이해하기</a:t>
              </a:r>
              <a:endParaRPr lang="en-US" altLang="ko-KR" sz="3400" b="1" dirty="0">
                <a:solidFill>
                  <a:schemeClr val="tx2"/>
                </a:solidFill>
              </a:endParaRPr>
            </a:p>
          </p:txBody>
        </p:sp>
        <p:sp>
          <p:nvSpPr>
            <p:cNvPr id="8" name="Text Box 24">
              <a:extLst>
                <a:ext uri="{FF2B5EF4-FFF2-40B4-BE49-F238E27FC236}">
                  <a16:creationId xmlns:a16="http://schemas.microsoft.com/office/drawing/2014/main" id="{A264B08F-B492-4242-81E4-5E4C1F4D3C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2</a:t>
              </a:r>
            </a:p>
          </p:txBody>
        </p:sp>
      </p:grpSp>
      <p:grpSp>
        <p:nvGrpSpPr>
          <p:cNvPr id="9" name="Group 22">
            <a:extLst>
              <a:ext uri="{FF2B5EF4-FFF2-40B4-BE49-F238E27FC236}">
                <a16:creationId xmlns:a16="http://schemas.microsoft.com/office/drawing/2014/main" id="{3CDE9A77-D28F-4AEA-8B58-BFDBCC5EDE96}"/>
              </a:ext>
            </a:extLst>
          </p:cNvPr>
          <p:cNvGrpSpPr>
            <a:grpSpLocks/>
          </p:cNvGrpSpPr>
          <p:nvPr/>
        </p:nvGrpSpPr>
        <p:grpSpPr bwMode="auto">
          <a:xfrm>
            <a:off x="579984" y="2070865"/>
            <a:ext cx="10733492" cy="1150386"/>
            <a:chOff x="295" y="854"/>
            <a:chExt cx="4921" cy="473"/>
          </a:xfrm>
          <a:solidFill>
            <a:schemeClr val="tx2">
              <a:lumMod val="90000"/>
            </a:schemeClr>
          </a:solidFill>
        </p:grpSpPr>
        <p:sp>
          <p:nvSpPr>
            <p:cNvPr id="10" name="AutoShape 23">
              <a:extLst>
                <a:ext uri="{FF2B5EF4-FFF2-40B4-BE49-F238E27FC236}">
                  <a16:creationId xmlns:a16="http://schemas.microsoft.com/office/drawing/2014/main" id="{0445C55A-7407-44DB-BDBB-72383E603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" y="900"/>
              <a:ext cx="4565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400" b="1" dirty="0">
                  <a:solidFill>
                    <a:schemeClr val="tx2"/>
                  </a:solidFill>
                </a:rPr>
                <a:t>시각을</a:t>
              </a:r>
              <a:r>
                <a:rPr lang="en-US" altLang="ko-KR" sz="3400" b="1" dirty="0">
                  <a:solidFill>
                    <a:schemeClr val="tx2"/>
                  </a:solidFill>
                </a:rPr>
                <a:t> </a:t>
              </a:r>
              <a:r>
                <a:rPr lang="ko-KR" altLang="en-US" sz="3400" b="1" dirty="0">
                  <a:solidFill>
                    <a:schemeClr val="tx2"/>
                  </a:solidFill>
                </a:rPr>
                <a:t>묻고 답하는 말 듣고 이해하기</a:t>
              </a:r>
              <a:endParaRPr lang="en-US" altLang="ko-KR" sz="3400" b="1" dirty="0">
                <a:solidFill>
                  <a:schemeClr val="tx2"/>
                </a:solidFill>
              </a:endParaRPr>
            </a:p>
          </p:txBody>
        </p:sp>
        <p:sp>
          <p:nvSpPr>
            <p:cNvPr id="11" name="Text Box 24">
              <a:extLst>
                <a:ext uri="{FF2B5EF4-FFF2-40B4-BE49-F238E27FC236}">
                  <a16:creationId xmlns:a16="http://schemas.microsoft.com/office/drawing/2014/main" id="{C7FA1EED-50D8-4E66-B8D1-762814AFA6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347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7AEA454-FD0E-4476-B5FD-F42B82F02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10" y="49676"/>
            <a:ext cx="11327580" cy="675864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97D9ED06-BD4D-4FC6-A4BB-1E063FAC097B}"/>
              </a:ext>
            </a:extLst>
          </p:cNvPr>
          <p:cNvSpPr/>
          <p:nvPr/>
        </p:nvSpPr>
        <p:spPr>
          <a:xfrm>
            <a:off x="1454138" y="999859"/>
            <a:ext cx="1160876" cy="32474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1E35553E-38BF-4247-A77C-3D38361656DA}"/>
              </a:ext>
            </a:extLst>
          </p:cNvPr>
          <p:cNvSpPr/>
          <p:nvPr/>
        </p:nvSpPr>
        <p:spPr>
          <a:xfrm>
            <a:off x="1454136" y="4459481"/>
            <a:ext cx="1596713" cy="32474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24F388D3-3173-48DB-9BF8-44289257A878}"/>
              </a:ext>
            </a:extLst>
          </p:cNvPr>
          <p:cNvSpPr/>
          <p:nvPr/>
        </p:nvSpPr>
        <p:spPr>
          <a:xfrm>
            <a:off x="9186657" y="289134"/>
            <a:ext cx="1572497" cy="32474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E66A73B-1B6F-441E-8847-D293FEA17147}"/>
              </a:ext>
            </a:extLst>
          </p:cNvPr>
          <p:cNvSpPr/>
          <p:nvPr/>
        </p:nvSpPr>
        <p:spPr>
          <a:xfrm>
            <a:off x="9186656" y="2150693"/>
            <a:ext cx="1572497" cy="32474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A7A2D63C-D4DB-46E4-B0D7-F33DD36F9C2A}"/>
              </a:ext>
            </a:extLst>
          </p:cNvPr>
          <p:cNvSpPr/>
          <p:nvPr/>
        </p:nvSpPr>
        <p:spPr>
          <a:xfrm>
            <a:off x="6912051" y="4268626"/>
            <a:ext cx="1572497" cy="32474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774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18"/>
    </mc:Choice>
    <mc:Fallback xmlns="">
      <p:transition spd="slow" advTm="29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43BE06A-A10E-4040-88A7-BB8C65BE5DAA}"/>
              </a:ext>
            </a:extLst>
          </p:cNvPr>
          <p:cNvSpPr txBox="1">
            <a:spLocks/>
          </p:cNvSpPr>
          <p:nvPr/>
        </p:nvSpPr>
        <p:spPr>
          <a:xfrm>
            <a:off x="-1" y="-1465"/>
            <a:ext cx="4127384" cy="8282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900" b="1" dirty="0">
                <a:solidFill>
                  <a:schemeClr val="bg1"/>
                </a:solidFill>
              </a:rPr>
              <a:t>Mini</a:t>
            </a:r>
            <a:r>
              <a:rPr lang="ko-KR" altLang="en-US" sz="3900" b="1" dirty="0">
                <a:solidFill>
                  <a:schemeClr val="bg1"/>
                </a:solidFill>
              </a:rPr>
              <a:t> </a:t>
            </a:r>
            <a:r>
              <a:rPr lang="en-US" altLang="ko-KR" sz="3900" b="1" dirty="0">
                <a:solidFill>
                  <a:schemeClr val="bg1"/>
                </a:solidFill>
              </a:rPr>
              <a:t>Talk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F69221E-699A-464D-A955-5A763A082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74" y="1763534"/>
            <a:ext cx="4516301" cy="4403904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AB46A17-D219-41BE-BE1E-688924E93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164" y="992037"/>
            <a:ext cx="4894362" cy="4873926"/>
          </a:xfrm>
          <a:prstGeom prst="rect">
            <a:avLst/>
          </a:prstGeom>
        </p:spPr>
      </p:pic>
      <p:sp>
        <p:nvSpPr>
          <p:cNvPr id="9" name="타원 8">
            <a:extLst>
              <a:ext uri="{FF2B5EF4-FFF2-40B4-BE49-F238E27FC236}">
                <a16:creationId xmlns:a16="http://schemas.microsoft.com/office/drawing/2014/main" id="{0BD12876-ACF8-459D-851E-91ED9A71528A}"/>
              </a:ext>
            </a:extLst>
          </p:cNvPr>
          <p:cNvSpPr/>
          <p:nvPr/>
        </p:nvSpPr>
        <p:spPr>
          <a:xfrm>
            <a:off x="2036268" y="3665284"/>
            <a:ext cx="683878" cy="80682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4C158442-117D-439C-8320-B41C6ADE28C9}"/>
              </a:ext>
            </a:extLst>
          </p:cNvPr>
          <p:cNvSpPr/>
          <p:nvPr/>
        </p:nvSpPr>
        <p:spPr>
          <a:xfrm>
            <a:off x="2795707" y="3348958"/>
            <a:ext cx="683878" cy="80682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2D13C2E1-B39E-49AB-8323-E832F68BA009}"/>
              </a:ext>
            </a:extLst>
          </p:cNvPr>
          <p:cNvSpPr/>
          <p:nvPr/>
        </p:nvSpPr>
        <p:spPr>
          <a:xfrm>
            <a:off x="3480644" y="3305275"/>
            <a:ext cx="683878" cy="80682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97520716-9E70-49DB-8751-AFE104153B8F}"/>
              </a:ext>
            </a:extLst>
          </p:cNvPr>
          <p:cNvSpPr/>
          <p:nvPr/>
        </p:nvSpPr>
        <p:spPr>
          <a:xfrm>
            <a:off x="4674767" y="3708686"/>
            <a:ext cx="683878" cy="80682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5D8EA39D-9689-47AF-9768-C1796DEB617E}"/>
              </a:ext>
            </a:extLst>
          </p:cNvPr>
          <p:cNvSpPr/>
          <p:nvPr/>
        </p:nvSpPr>
        <p:spPr>
          <a:xfrm>
            <a:off x="4160378" y="4472107"/>
            <a:ext cx="683878" cy="80682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D6A281E-008C-48B3-A0AA-1BC0FD8BB993}"/>
              </a:ext>
            </a:extLst>
          </p:cNvPr>
          <p:cNvSpPr/>
          <p:nvPr/>
        </p:nvSpPr>
        <p:spPr>
          <a:xfrm>
            <a:off x="2720146" y="2153405"/>
            <a:ext cx="1921008" cy="50714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9319BCD4-9427-4321-B321-4B17E9488AFC}"/>
              </a:ext>
            </a:extLst>
          </p:cNvPr>
          <p:cNvSpPr/>
          <p:nvPr/>
        </p:nvSpPr>
        <p:spPr>
          <a:xfrm>
            <a:off x="4125097" y="3606090"/>
            <a:ext cx="584952" cy="50714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E5B3500D-156D-4F51-923B-598B678466D4}"/>
              </a:ext>
            </a:extLst>
          </p:cNvPr>
          <p:cNvSpPr/>
          <p:nvPr/>
        </p:nvSpPr>
        <p:spPr>
          <a:xfrm>
            <a:off x="9729268" y="3078595"/>
            <a:ext cx="1120587" cy="103350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16E163A-FF58-4693-81FC-9D5B1EDE67CE}"/>
              </a:ext>
            </a:extLst>
          </p:cNvPr>
          <p:cNvSpPr/>
          <p:nvPr/>
        </p:nvSpPr>
        <p:spPr>
          <a:xfrm>
            <a:off x="10401671" y="1274597"/>
            <a:ext cx="584952" cy="50714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26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8"/>
    </mc:Choice>
    <mc:Fallback xmlns="">
      <p:transition spd="slow" advTm="7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6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2p_L6_mini_자막없음">
            <a:hlinkClick r:id="" action="ppaction://media"/>
            <a:extLst>
              <a:ext uri="{FF2B5EF4-FFF2-40B4-BE49-F238E27FC236}">
                <a16:creationId xmlns:a16="http://schemas.microsoft.com/office/drawing/2014/main" id="{1C441673-971F-4868-9876-4023806714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647" y="1193800"/>
            <a:ext cx="8979835" cy="5051157"/>
          </a:xfrm>
          <a:prstGeom prst="rect">
            <a:avLst/>
          </a:prstGeom>
        </p:spPr>
      </p:pic>
      <p:sp>
        <p:nvSpPr>
          <p:cNvPr id="8" name="제목 1">
            <a:extLst>
              <a:ext uri="{FF2B5EF4-FFF2-40B4-BE49-F238E27FC236}">
                <a16:creationId xmlns:a16="http://schemas.microsoft.com/office/drawing/2014/main" id="{98519210-94A0-4B2F-A4F1-AA1F7EAFEF52}"/>
              </a:ext>
            </a:extLst>
          </p:cNvPr>
          <p:cNvSpPr txBox="1">
            <a:spLocks/>
          </p:cNvSpPr>
          <p:nvPr/>
        </p:nvSpPr>
        <p:spPr>
          <a:xfrm>
            <a:off x="-25402" y="-1465"/>
            <a:ext cx="5156202" cy="10878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900" b="1" dirty="0">
                <a:solidFill>
                  <a:schemeClr val="bg1"/>
                </a:solidFill>
              </a:rPr>
              <a:t>Mini</a:t>
            </a:r>
            <a:r>
              <a:rPr lang="ko-KR" altLang="en-US" sz="3900" b="1" dirty="0">
                <a:solidFill>
                  <a:schemeClr val="bg1"/>
                </a:solidFill>
              </a:rPr>
              <a:t> </a:t>
            </a:r>
            <a:r>
              <a:rPr lang="en-US" altLang="ko-KR" sz="3900" b="1" dirty="0">
                <a:solidFill>
                  <a:schemeClr val="bg1"/>
                </a:solidFill>
              </a:rPr>
              <a:t>Talk </a:t>
            </a:r>
          </a:p>
          <a:p>
            <a:pPr algn="ctr"/>
            <a:r>
              <a:rPr lang="en-US" altLang="ko-KR" sz="2800" b="1" dirty="0">
                <a:solidFill>
                  <a:schemeClr val="bg1"/>
                </a:solidFill>
              </a:rPr>
              <a:t>Let’s Listen</a:t>
            </a:r>
          </a:p>
        </p:txBody>
      </p:sp>
    </p:spTree>
    <p:extLst>
      <p:ext uri="{BB962C8B-B14F-4D97-AF65-F5344CB8AC3E}">
        <p14:creationId xmlns:p14="http://schemas.microsoft.com/office/powerpoint/2010/main" val="374289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91"/>
    </mc:Choice>
    <mc:Fallback xmlns="">
      <p:transition spd="slow" advTm="37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B61DC275-2ECE-4456-BFCC-BA7FE8E27B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8" name="제목 1">
            <a:extLst>
              <a:ext uri="{FF2B5EF4-FFF2-40B4-BE49-F238E27FC236}">
                <a16:creationId xmlns:a16="http://schemas.microsoft.com/office/drawing/2014/main" id="{2A2BCA51-0B8D-4A33-AE8A-E87741D98A25}"/>
              </a:ext>
            </a:extLst>
          </p:cNvPr>
          <p:cNvSpPr txBox="1">
            <a:spLocks/>
          </p:cNvSpPr>
          <p:nvPr/>
        </p:nvSpPr>
        <p:spPr>
          <a:xfrm>
            <a:off x="-25402" y="-1465"/>
            <a:ext cx="5156202" cy="10878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900" b="1" dirty="0">
                <a:solidFill>
                  <a:schemeClr val="bg1"/>
                </a:solidFill>
              </a:rPr>
              <a:t>Mini</a:t>
            </a:r>
            <a:r>
              <a:rPr lang="ko-KR" altLang="en-US" sz="3900" b="1" dirty="0">
                <a:solidFill>
                  <a:schemeClr val="bg1"/>
                </a:solidFill>
              </a:rPr>
              <a:t> </a:t>
            </a:r>
            <a:r>
              <a:rPr lang="en-US" altLang="ko-KR" sz="3900" b="1" dirty="0">
                <a:solidFill>
                  <a:schemeClr val="bg1"/>
                </a:solidFill>
              </a:rPr>
              <a:t>Talk </a:t>
            </a:r>
          </a:p>
          <a:p>
            <a:pPr algn="ctr"/>
            <a:r>
              <a:rPr lang="en-US" altLang="ko-KR" sz="2800" b="1" dirty="0">
                <a:solidFill>
                  <a:schemeClr val="bg1"/>
                </a:solidFill>
              </a:rPr>
              <a:t>Listen Again</a:t>
            </a:r>
          </a:p>
        </p:txBody>
      </p:sp>
      <p:pic>
        <p:nvPicPr>
          <p:cNvPr id="9" name="62p_L6_mini_자막있음">
            <a:hlinkClick r:id="" action="ppaction://media"/>
            <a:extLst>
              <a:ext uri="{FF2B5EF4-FFF2-40B4-BE49-F238E27FC236}">
                <a16:creationId xmlns:a16="http://schemas.microsoft.com/office/drawing/2014/main" id="{3D92B901-B015-4E6A-BFD1-8BF270B87D99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2133" y="1295401"/>
            <a:ext cx="9076267" cy="51054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FB77571-E8A3-4CB4-B470-1E6E2A3364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0066" y="102033"/>
            <a:ext cx="4322234" cy="2335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918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62"/>
    </mc:Choice>
    <mc:Fallback xmlns="">
      <p:transition spd="slow" advTm="52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9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976" objId="7"/>
        <p14:stopEvt time="49843" objId="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59005FE0-42E3-425A-A88F-B8E182D4C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694" y="1251485"/>
            <a:ext cx="9653065" cy="5216963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FB3CAFFA-5710-4062-93B9-E8BA86D80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951" y="1464885"/>
            <a:ext cx="2665085" cy="270033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F08A833-957A-479E-A705-1071AD974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8039" y="1954510"/>
            <a:ext cx="1629011" cy="11049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249AA3B-3F41-4D44-8FF7-557CAA414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4336" y="4295318"/>
            <a:ext cx="1057275" cy="1104900"/>
          </a:xfrm>
          <a:prstGeom prst="rect">
            <a:avLst/>
          </a:prstGeom>
        </p:spPr>
      </p:pic>
      <p:sp>
        <p:nvSpPr>
          <p:cNvPr id="16" name="타원 15">
            <a:extLst>
              <a:ext uri="{FF2B5EF4-FFF2-40B4-BE49-F238E27FC236}">
                <a16:creationId xmlns:a16="http://schemas.microsoft.com/office/drawing/2014/main" id="{50C08316-9156-421E-8DFB-4A701F059F1E}"/>
              </a:ext>
            </a:extLst>
          </p:cNvPr>
          <p:cNvSpPr/>
          <p:nvPr/>
        </p:nvSpPr>
        <p:spPr>
          <a:xfrm>
            <a:off x="6880890" y="5105519"/>
            <a:ext cx="1447800" cy="14494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제목 1">
            <a:extLst>
              <a:ext uri="{FF2B5EF4-FFF2-40B4-BE49-F238E27FC236}">
                <a16:creationId xmlns:a16="http://schemas.microsoft.com/office/drawing/2014/main" id="{7A5EAB33-6451-4B3A-BF35-FA27CE7C0AF4}"/>
              </a:ext>
            </a:extLst>
          </p:cNvPr>
          <p:cNvSpPr txBox="1">
            <a:spLocks/>
          </p:cNvSpPr>
          <p:nvPr/>
        </p:nvSpPr>
        <p:spPr>
          <a:xfrm>
            <a:off x="-2" y="-1465"/>
            <a:ext cx="5156202" cy="10878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900" b="1" dirty="0">
                <a:solidFill>
                  <a:schemeClr val="bg1"/>
                </a:solidFill>
              </a:rPr>
              <a:t>Mini</a:t>
            </a:r>
            <a:r>
              <a:rPr lang="ko-KR" altLang="en-US" sz="3900" b="1" dirty="0">
                <a:solidFill>
                  <a:schemeClr val="bg1"/>
                </a:solidFill>
              </a:rPr>
              <a:t> </a:t>
            </a:r>
            <a:r>
              <a:rPr lang="en-US" altLang="ko-KR" sz="3900" b="1" dirty="0">
                <a:solidFill>
                  <a:schemeClr val="bg1"/>
                </a:solidFill>
              </a:rPr>
              <a:t>Talk </a:t>
            </a:r>
          </a:p>
          <a:p>
            <a:pPr algn="ctr"/>
            <a:r>
              <a:rPr lang="en-US" altLang="ko-KR" sz="2800" b="1" dirty="0">
                <a:solidFill>
                  <a:schemeClr val="bg1"/>
                </a:solidFill>
              </a:rPr>
              <a:t>Listen and Check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278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44"/>
    </mc:Choice>
    <mc:Fallback xmlns="">
      <p:transition spd="slow" advTm="61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5D7ED560-8F3A-4C00-8F8F-8C4962CFEF40}"/>
              </a:ext>
            </a:extLst>
          </p:cNvPr>
          <p:cNvSpPr txBox="1">
            <a:spLocks/>
          </p:cNvSpPr>
          <p:nvPr/>
        </p:nvSpPr>
        <p:spPr>
          <a:xfrm>
            <a:off x="-2" y="-1465"/>
            <a:ext cx="5156202" cy="90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9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교과</a:t>
            </a:r>
            <a:r>
              <a:rPr kumimoji="0" lang="en-US" altLang="ko-KR" sz="39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9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연계</a:t>
            </a:r>
            <a:r>
              <a:rPr kumimoji="0" lang="en-US" altLang="ko-KR" sz="39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_</a:t>
            </a:r>
            <a:r>
              <a:rPr kumimoji="0" lang="ko-KR" altLang="en-US" sz="39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도덕</a:t>
            </a:r>
            <a:endParaRPr kumimoji="0" lang="en-US" altLang="ko-KR" sz="2800" b="1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L6_교과연계">
            <a:hlinkClick r:id="" action="ppaction://media"/>
            <a:extLst>
              <a:ext uri="{FF2B5EF4-FFF2-40B4-BE49-F238E27FC236}">
                <a16:creationId xmlns:a16="http://schemas.microsoft.com/office/drawing/2014/main" id="{54504F70-EA83-4E7A-8148-F56673CE5EE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3953" y="1270000"/>
            <a:ext cx="8938174" cy="50277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66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94"/>
    </mc:Choice>
    <mc:Fallback xmlns="">
      <p:transition spd="slow" advTm="106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8035" objId="3"/>
        <p14:stopEvt time="103836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3052D735-B0F2-4217-BD46-7B7386374C9B}"/>
              </a:ext>
            </a:extLst>
          </p:cNvPr>
          <p:cNvSpPr txBox="1">
            <a:spLocks/>
          </p:cNvSpPr>
          <p:nvPr/>
        </p:nvSpPr>
        <p:spPr>
          <a:xfrm>
            <a:off x="-2" y="-1465"/>
            <a:ext cx="5156202" cy="10878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900" b="1" dirty="0">
                <a:solidFill>
                  <a:schemeClr val="bg1"/>
                </a:solidFill>
              </a:rPr>
              <a:t>Mini</a:t>
            </a:r>
            <a:r>
              <a:rPr lang="ko-KR" altLang="en-US" sz="3900" b="1" dirty="0">
                <a:solidFill>
                  <a:schemeClr val="bg1"/>
                </a:solidFill>
              </a:rPr>
              <a:t> </a:t>
            </a:r>
            <a:r>
              <a:rPr lang="en-US" altLang="ko-KR" sz="3900" b="1" dirty="0">
                <a:solidFill>
                  <a:schemeClr val="bg1"/>
                </a:solidFill>
              </a:rPr>
              <a:t>Talk </a:t>
            </a:r>
          </a:p>
          <a:p>
            <a:pPr algn="ctr"/>
            <a:r>
              <a:rPr lang="en-US" altLang="ko-KR" sz="2800" b="1" dirty="0">
                <a:solidFill>
                  <a:schemeClr val="bg1"/>
                </a:solidFill>
              </a:rPr>
              <a:t>Listen and Repeat</a:t>
            </a:r>
          </a:p>
        </p:txBody>
      </p:sp>
      <p:pic>
        <p:nvPicPr>
          <p:cNvPr id="11" name="L5-6-1mini1_01">
            <a:hlinkClick r:id="" action="ppaction://media"/>
            <a:extLst>
              <a:ext uri="{FF2B5EF4-FFF2-40B4-BE49-F238E27FC236}">
                <a16:creationId xmlns:a16="http://schemas.microsoft.com/office/drawing/2014/main" id="{7CC00430-EBB8-4857-8AEB-23B74B8A7A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72120" y="3160553"/>
            <a:ext cx="609600" cy="609600"/>
          </a:xfrm>
          <a:prstGeom prst="rect">
            <a:avLst/>
          </a:prstGeom>
        </p:spPr>
      </p:pic>
      <p:pic>
        <p:nvPicPr>
          <p:cNvPr id="13" name="L5-6-1mini1_02">
            <a:hlinkClick r:id="" action="ppaction://media"/>
            <a:extLst>
              <a:ext uri="{FF2B5EF4-FFF2-40B4-BE49-F238E27FC236}">
                <a16:creationId xmlns:a16="http://schemas.microsoft.com/office/drawing/2014/main" id="{A86BCC90-417D-434C-92A0-D8E7EFCF1E7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48046" y="3160553"/>
            <a:ext cx="609600" cy="609600"/>
          </a:xfrm>
          <a:prstGeom prst="rect">
            <a:avLst/>
          </a:prstGeom>
        </p:spPr>
      </p:pic>
      <p:pic>
        <p:nvPicPr>
          <p:cNvPr id="9" name="L5-6-1mini1_01">
            <a:hlinkClick r:id="" action="ppaction://media"/>
            <a:extLst>
              <a:ext uri="{FF2B5EF4-FFF2-40B4-BE49-F238E27FC236}">
                <a16:creationId xmlns:a16="http://schemas.microsoft.com/office/drawing/2014/main" id="{F826281D-6D61-489A-A0A5-54B200F590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72120" y="4102099"/>
            <a:ext cx="609600" cy="609600"/>
          </a:xfrm>
          <a:prstGeom prst="rect">
            <a:avLst/>
          </a:prstGeom>
        </p:spPr>
      </p:pic>
      <p:pic>
        <p:nvPicPr>
          <p:cNvPr id="10" name="L5-6-1mini1_02">
            <a:hlinkClick r:id="" action="ppaction://media"/>
            <a:extLst>
              <a:ext uri="{FF2B5EF4-FFF2-40B4-BE49-F238E27FC236}">
                <a16:creationId xmlns:a16="http://schemas.microsoft.com/office/drawing/2014/main" id="{53756BFE-B940-42A7-846D-907287A0D09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48046" y="4102099"/>
            <a:ext cx="609600" cy="6096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EBF91FC-3B44-4504-8CBD-9C8958919D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1984" y="1201737"/>
            <a:ext cx="6953250" cy="5191125"/>
          </a:xfrm>
          <a:prstGeom prst="rect">
            <a:avLst/>
          </a:prstGeom>
        </p:spPr>
      </p:pic>
      <p:sp>
        <p:nvSpPr>
          <p:cNvPr id="4" name="말풍선: 사각형 3">
            <a:extLst>
              <a:ext uri="{FF2B5EF4-FFF2-40B4-BE49-F238E27FC236}">
                <a16:creationId xmlns:a16="http://schemas.microsoft.com/office/drawing/2014/main" id="{CD3BC046-0E12-4CC8-A84D-FBFF94F2C461}"/>
              </a:ext>
            </a:extLst>
          </p:cNvPr>
          <p:cNvSpPr/>
          <p:nvPr/>
        </p:nvSpPr>
        <p:spPr>
          <a:xfrm>
            <a:off x="9375234" y="2476672"/>
            <a:ext cx="1123948" cy="905607"/>
          </a:xfrm>
          <a:prstGeom prst="wedgeRectCallout">
            <a:avLst>
              <a:gd name="adj1" fmla="val -79762"/>
              <a:gd name="adj2" fmla="val 63582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sz="2800" b="1" dirty="0"/>
              <a:t>9:00</a:t>
            </a:r>
            <a:endParaRPr lang="ko-KR" altLang="en-US" sz="2800" b="1" dirty="0"/>
          </a:p>
        </p:txBody>
      </p:sp>
      <p:sp>
        <p:nvSpPr>
          <p:cNvPr id="12" name="말풍선: 사각형 11">
            <a:extLst>
              <a:ext uri="{FF2B5EF4-FFF2-40B4-BE49-F238E27FC236}">
                <a16:creationId xmlns:a16="http://schemas.microsoft.com/office/drawing/2014/main" id="{D347951C-9546-4434-875F-25F5619A9E57}"/>
              </a:ext>
            </a:extLst>
          </p:cNvPr>
          <p:cNvSpPr/>
          <p:nvPr/>
        </p:nvSpPr>
        <p:spPr>
          <a:xfrm>
            <a:off x="5156200" y="5656263"/>
            <a:ext cx="727422" cy="609600"/>
          </a:xfrm>
          <a:prstGeom prst="wedgeRectCallout">
            <a:avLst>
              <a:gd name="adj1" fmla="val 88186"/>
              <a:gd name="adj2" fmla="val -52868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sz="2000" b="1" dirty="0"/>
              <a:t>?</a:t>
            </a:r>
            <a:endParaRPr lang="ko-KR" altLang="en-US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79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69"/>
    </mc:Choice>
    <mc:Fallback xmlns="">
      <p:transition spd="slow" advTm="60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12" grpId="0" animBg="1"/>
    </p:bldLst>
  </p:timing>
  <p:extLst mod="1">
    <p:ext uri="{E180D4A7-C9FB-4DFB-919C-405C955672EB}">
      <p14:showEvtLst xmlns:p14="http://schemas.microsoft.com/office/powerpoint/2010/main">
        <p14:playEvt time="25954" objId="2"/>
        <p14:stopEvt time="35397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10.2|9.3|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1.7|9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1.7|9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1.7|9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</TotalTime>
  <Words>231</Words>
  <Application>Microsoft Office PowerPoint</Application>
  <PresentationFormat>와이드스크린</PresentationFormat>
  <Paragraphs>72</Paragraphs>
  <Slides>19</Slides>
  <Notes>0</Notes>
  <HiddenSlides>0</HiddenSlides>
  <MMClips>24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19</vt:i4>
      </vt:variant>
    </vt:vector>
  </HeadingPairs>
  <TitlesOfParts>
    <vt:vector size="24" baseType="lpstr">
      <vt:lpstr>HY헤드라인M</vt:lpstr>
      <vt:lpstr>맑은 고딕</vt:lpstr>
      <vt:lpstr>Arial</vt:lpstr>
      <vt:lpstr>Office 테마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jeonghwa eun</dc:creator>
  <cp:lastModifiedBy>Administrator</cp:lastModifiedBy>
  <cp:revision>73</cp:revision>
  <dcterms:created xsi:type="dcterms:W3CDTF">2020-04-25T05:19:41Z</dcterms:created>
  <dcterms:modified xsi:type="dcterms:W3CDTF">2020-07-06T04:54:46Z</dcterms:modified>
</cp:coreProperties>
</file>