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ink/inkAction1.xml" ContentType="application/vnd.ms-office.inkAction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ink/inkAction2.xml" ContentType="application/vnd.ms-office.inkAction+xml"/>
  <Override PartName="/ppt/tags/tag8.xml" ContentType="application/vnd.openxmlformats-officedocument.presentationml.tags+xml"/>
  <Override PartName="/ppt/ink/inkAction3.xml" ContentType="application/vnd.ms-office.inkAction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93" r:id="rId2"/>
    <p:sldId id="298" r:id="rId3"/>
    <p:sldId id="299" r:id="rId4"/>
    <p:sldId id="294" r:id="rId5"/>
    <p:sldId id="285" r:id="rId6"/>
    <p:sldId id="297" r:id="rId7"/>
    <p:sldId id="296" r:id="rId8"/>
    <p:sldId id="287" r:id="rId9"/>
    <p:sldId id="289" r:id="rId10"/>
    <p:sldId id="301" r:id="rId11"/>
    <p:sldId id="300" r:id="rId12"/>
    <p:sldId id="292" r:id="rId13"/>
    <p:sldId id="290" r:id="rId14"/>
    <p:sldId id="277" r:id="rId15"/>
    <p:sldId id="271" r:id="rId16"/>
    <p:sldId id="28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44DC"/>
    <a:srgbClr val="2802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48" y="29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4-14T13:38:40.32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0677">
    <iact:property name="dataType"/>
    <iact:actionData xml:id="d0">
      <inkml:trace xmlns:inkml="http://www.w3.org/2003/InkML" xml:id="stk0" contextRef="#ctx0" brushRef="#br0">23495 2187 0,'0'18'114,"18"-18"-86,-1 0-12,36 0-8,-18 0 1,54 0-2,69-53 2,-34 53-2,-36 0 2,71 0-2,-18 0 3,-18 0-2,-34 0 0,-36 0-1,-18 0 8,-18 18-5,19-18 11,-19 0-11,1 0-1,35 0-2,0 0 1,0 0 0,35 0 1,-35 0-2,17 0 1,19 0 0,-19 0 1,-35 0-3,18 0 2,-17 0 0,-19 0 1,1 0 54,35 0-54,17 0-2,36 0 2,18 0-2,-1 0 2,18 0-2,-17 0 2,-36 0-2,-53 0 2,18 0-1</inkml:trace>
    </iact:actionData>
  </iact:action>
  <iact:action type="add" startTime="12813">
    <iact:property name="dataType"/>
    <iact:actionData xml:id="d1">
      <inkml:trace xmlns:inkml="http://www.w3.org/2003/InkML" xml:id="stk1" contextRef="#ctx0" brushRef="#br0">23583 2981 0,'18'0'147,"52"0"-144,-34 0 6,34-18-2,18 18 2,36 0-2,-1 0 2,1 0-2,-18 0 1,17 0 0,36 0 1,-53 0-2,0 0 2,-18 0-2,-18 0 2,-34 0-2,16 0 3,-34 0-4,0 0 2,17 0 0,-17 0 16,-1 0-14,1-17-3,17 17 14,-17 0-18,17 0 4,18 0 1,0 0 0,18 0 1,-36 0 3,-18 0-5,19 0-4,-19 0 6,1 0 25,0 0 23,17 0-52,0 0 3,18 0 5,-35 0-10,17 0 5,-17 0 8</inkml:trace>
    </iact:actionData>
  </iact:action>
  <iact:action type="add" startTime="15021">
    <iact:property name="dataType"/>
    <iact:actionData xml:id="d2">
      <inkml:trace xmlns:inkml="http://www.w3.org/2003/InkML" xml:id="stk2" contextRef="#ctx0" brushRef="#br0">23530 3634 0,'18'-18'31,"0"18"58,-1 0-81,18 0 2,1-18-2,-1-17-1,36 35 0,-1 0 1,18 0-1,1 0 5,52 0-8,-53 0 4,71 0 0,-18 0 1,-18 0-1,1 0 0,-19 0 3,-34 0-2,0 0-3,-19 0-1,-34 0 12,0 0 14,17 0-5,36 0-19,-36 0 2,18 0-2,17 0 3,-34 0-5,34 0 3,-17 0-1,0 0 6,0 0-6,17 0-2,19 0 3,-19 0 1,-34 0-1,34 0 0,-17 0-1,-35 0 1,-1 0 4,19 0 0,-19 0 20,18 0-12,-17 0-8</inkml:trace>
    </iact:actionData>
  </iact:action>
  <iact:action type="add" startTime="17277">
    <iact:property name="dataType"/>
    <iact:actionData xml:id="d3">
      <inkml:trace xmlns:inkml="http://www.w3.org/2003/InkML" xml:id="stk3" contextRef="#ctx0" brushRef="#br0">23601 4110 0,'70'0'159,"54"0"-152,35 0 1,-18 0 0,35 0 7,-35 0-13,18 0 5,-18 0 1,-53 0 4,18 0-8,-18 0 4,-52 0 0,16 0 1,1 0-1,0 0-1,0 0 6,18 0-10,17 0 5,0 0 0,36 0 0,-36 0 1,0 0-1,0 0-1,-17 0 3,-1 0-4,-34 0 3,17 0-2,-36 0 4,18 0-7,-17 0 14,0 0 21,-1 0-15,1 0 0,0 0-16,35 0 0,-18 0 5,18 0-10,17 0 5,-34 0 4,-1 0-7,-17 0 2</inkml:trace>
    </iact:actionData>
  </iact:action>
  <iact:action type="add" startTime="19084">
    <iact:property name="dataType"/>
    <iact:actionData xml:id="d4">
      <inkml:trace xmlns:inkml="http://www.w3.org/2003/InkML" xml:id="stk4" contextRef="#ctx0" brushRef="#br0">26970 4604 0,'-18'0'99,"1"0"-95,-36 0 5,0 0 1,-35 53-3,-1-36 2,19-17-3,-18 53 1,-36-53 5,18 18-4,-35-18-4,18 17 10,17 19-12,-18-36 6,36 17 0,-35 19 8,-18-36-15,17 17 6,1-17 1,-1 0 1,-52 36-1,52-1 0,36-35 0,-35 0 4,17 18-9,18-18 5,-1 0 1,19 0 1,17 0 5,-18 0-6,36-18-2,-53 18 6,-18-18-11,-35-17 5,18 17 1,-19-17-1,19 17 3,-53-35 0,52-17-2,1 52 3,-18-17-3,17-18 2,1 35-3,17-34 4,-18-1-3,18 0 3,36 35-2,-71-105 1,70 105 1,18-35-2,-17 18 1,-18-18-1,35 0 1,53 35 0,-36-35-4,19 18 4,-1-35-3,18 17 4,0 0-5,0-18 1,0-17 1,0 0-2,0-71 2,0 71-1,0 0 1,0-36-2,53 18 4,-35 18-3,17-35 0,0 17 3,36 0 0,-36 35-2,53-52 4,-53 70-2,71-70 0,-53 34 0,-17 19-2,16 17 3,19-35-2,-18 52 1,17-16 3,1-19-2,35 18 2,17-35 2,-34 53-3,52-36-2,-36 53 2,89-52 0,-123 52-2,123 1 2,-106-1-1,0 18-1,89 0-2,-71 0-2,-18 0 4,-18 0-3,19 0 3,-1 0-2,0 0 1,0 0-3,36 0 4,-1 0-3,18 0 1,-17 0-2,-1 0 3,1 35-3,34-17 0,-16-18 3,-19 35-2,89 36 6,-89-54-4,-35 1-3,-17 0 6,35 17-5,17-18 5,-17 36-3,35 18 1,-88-36 0,0 1-1,0-19 1,17 71-1,36 18-7,-35-53 7,-18 0 1,53 35-1,-71-17 2,71 35-3,-53-53 3,-18-1-3,0 19 2,-17-36 1,-1 1-2,19 16 1,-36-34-1,35 53-1,-35-18 1,0 17-1,18-17-1,-18 18 2,0-1-1,0 1 0,0-18-1,0 0 2,0 35-2,0-18 1,0 18-1,-36 18-1,1-35 2,-53 35-1,53 0 4,-18-54 1,-35 72-3,52-89 2,36-17-2,-53 35-1,53-36 1,-53 36-1,36-17 1,-1-1-1,0-35 0,1 35 0,-1 0-7,-17-17 11,17 17-2,1-17 1,-1 0 0,0 17-4,1-17 5,-19-18-5,19 17 0,-1 1 3,-17-1-2,35 1 0,-18 0 2,-17 17-2,17-17 2,1-1 1</inkml:trace>
    </iact:actionData>
  </iact:action>
  <iact:action type="add" startTime="57773">
    <iact:property name="dataType"/>
    <iact:actionData xml:id="d5">
      <inkml:trace xmlns:inkml="http://www.w3.org/2003/InkML" xml:id="stk5" contextRef="#ctx0" brushRef="#br0">26282 10001 0,'0'0'1,"0"18"5,0 0 26,0-1-31,0 1 19,0-1-9,0 1-3,0 0 0,0 35 0,0-36 1,0 36-2,0 0 1,0-35 0,0 35 2,0 17-4,0-52 3,0 35-2,-18-18 2,18-17-2,0 17 3,0 0-2,-17-17 1,17 0-1,0-1 1,0 18 4,0-17-6,0 0 1,0 17 0,0-17 0,0-1 0,0 19 2,0-19 5,0 1-5,0-1-3,0 19 1,0-1 20,0-17-21,0-1 4,0 19-3,0-19 24,0 1-23,0-1-2,0 36 9,0-17-1,0-19-6,0 1 0,0 0-2,0-1 9,0 1-7,0 17 14,0-17-13,0-1 244,35-17-224,-17 0-28,17 0 6,18 0 1,-36 0 6,36 0-13,-17 0 4,17 18 10,-1-18 56,-34 0-64,35 0 1,0 0 0,-18 0-1,-17 0-2,17 0 4,0 0-1,-17 0 0,17 18-5,-17-1 34,17-17-27,0 0-9,18 0 5,-17 0 2,34 0-2,1 0 2,-54 0-1,54 0 0,-18 0-1,-35 0 2,-1 0-3,18 0 2,-17 0-1,0 0 1,-1 0 0,1 0 0,0 0 0,-1 0 7,1 0-13,17 0 10,18 0-1,-35 0-1,52 0-2,-52 0-1,17 0 6,-17 0-11,17 0 6,0 0 8,-17 0-8,0 0 1,17 0 0,0 0-2,1 0 1,16 0-1,-34 0 5,0 0-8,17 0 7,-17 0-6,-1 0 5,1 0 62,0 0-59,-1 0-11,18 0 14,-17 0-8,0 0 8,17 0 56,-17 0-65,35 0 9,-53-53 143,0 36-155,0-36 3,0 18 4,0-1-5,0-17 2,0 0-1,0 1 0,0-1 1,0 0 0,0-18 3,0 36-3,0-18-3,17 18 3,-17-1 1,0 1-3,0-18 2,0 36 0,0-36 0,0 35 2,0-17-4,0 17 3,0 0 6,0-17 1,0 18-8,0-1 0,0 0 1,18 1-2,-18-1 3,0 0 0,0 1-6,0-1 4,0 0 0,0-17 24,0 18 0,0-36-17,0 35-13,0-35 6,18-17 1,-18 34 0,0-17 3,0 18-5,0-18-5,0 35 7,0-17 1,0 18 4,-36 34 217,19-17-223,-1 0 1,-17 35 6,17-35 18,0 0-18,-17 0-13,-35 0 5,17 0 2,0 0-2,-18 0 3,18 0-3,-35 0 1,18 0-1,-19 0 3,36 0-3,-17 0 4,17 0-5,0 0 2,0 0-2,18 0 12,17 0-10,-17 0 29,17 0-29,-17 0 0,-18 0 0,35 0 0,-70 0 8,18 0-8,-36 0 1,0 0-2,18 0 2,35 0-2,0 0 2,18 0-2,-1 0 7,1 0-12,18 0 12,-1 0-7,0 0-4,-17 18 6,17-18 6,-17 0-13,0 18 6,-1-18 0,-16 0-1,34 0 1,-35 17 6,18-17-12,35 18 9,-36-18-7,1 18 4,35-1 152,35 36-152,36-35 8,0 0-8,-1 17 1,54-18 2,-54-17-1,36 18-3,17-18 4,1 0-5,17 35 2,-53-35 0,0 36-2,1-19 5,-36-17-4,35 0 2,-53 18-3,18-18 2,17 0-2,1 18 3,-53-18-3,52 0 1,-17 0 1,-35 0-1,-1 0 1,1 0 0,0 0 0,-1 0 0,19 0 1,-19 0-2,1 0 1,17 0 2,-17 0-2,-1 0-1,19 0 1,-19 0 0,1 0 7,17 17 25,-17-17-32,0 0 16,-1 0-8,1 0-7,-1 18-2,1-18 9,-53 35 134,-36-35-148,1 35 8,-18-35-1,17 18-1,-17-18 3,-36 18-4,36-18 4,0 17-5,-18-17 1,18 0 1,53 0-1,-18 0 1,-18 0-1,36 0 1,-18 0-1,-18 0 3,36 0-3,-53 0 1,17 0 0,-17 0 2,18 0-1,-19 0 1,37 0-4,-19 36 4,36-19-3,-1-17 2,-17 0-3,36 18 4,-18-18 6,17 0 2,0 0-10,-17 0 2,17 0-3,-17 0 2,-18 17-2,18 1 1,35 0 0,-18-18 2,1 0-3,34 0 117,1 17-122,52-17 5,1 18 1,52-18 1,-34 35 0,17-35 3,17 18-4,-35 0-1,36-18 2,-54 17-2,18-17 5,-17 36-4,17-36 2,18 17-1,-53-17 0,53 0 0,-53 18-3,17-18 4,1 17-3,-18-17 4,0 0-6,0 36 6,-1-36-6,-34 0 4,17 0-2,1 17 3,-19-17-5,19 0 3,-19 0 0,18 0-1,1 0 1,-19 0-1,1 0 1,0 0-1,-36 0 141,-70 0-146,17 0 8,-17 0-2,0 0 1,0 0 0,-36 0 0,36 0-2,-35 0 2,34 0 1,-69 0 1,69 0 0,36 0-4,18 0 3,-35 0 0,52 0-2,-35 18 2,-17-18-2,52 0-1,-53 0 1,18 0-1,36 0 6,-1 0 2,1 0-2,-1 18 107,-17-18-97,35 17-14,-18 1 6,53-18 113,36 0-119,17 18-1,35-18 0,19 0 0,69 0 0,-34 0-1,-1 0 2,0 0 0,-52 0-1,52 0 0,-88 0 0,-35 0-1,-17 0 2,-19 0-3,1 0 3,-89 0 230,1 0-222,-1 35-9,-87 0-5,52-35 6,35 0 2,36 0-4,17 0 4,-70 0-1,17 0 1,-87 0 0,105 0-1,-18 0 1,1 0 0,17 0-2,17 0 1,19 0 58,-18 18-61,-1-18 3,-17 0-4,-35 0 7,0 53-3,35-18-8,-17-35 6,-1 0 3,36 0-3,-1 0 2,54 35 185,53-17-186,52-1 7,124 54-14,88-36 15,-17 1 1,-89-1-1,-194-17-2,36-1 0,-54-17-2,1 0 8,0 0-5,17 0-6,0 0-1,1 0 1,-1 0-3,-18 0 4,36 0 0,-17 0-3,-19 0 2,1 0-2</inkml:trace>
    </iact:actionData>
  </iact:action>
  <iact:action type="add" startTime="70277">
    <iact:property name="dataType"/>
    <iact:actionData xml:id="d6">
      <inkml:trace xmlns:inkml="http://www.w3.org/2003/InkML" xml:id="stk6" contextRef="#ctx0" brushRef="#br0">28787 10319 0,'17'0'120,"1"0"-112,52 0 0,1 0-1,-18 0 2,53 35-2,-18-35 2,18 18-2,17 35 5,1-53-8,-1 35 7,-35-35 1,-17 17-10,0-17 8,-54 0 1,36 0-5,-35 0 3,17 0 15,-17 0-4,17 0-12,0 0 4,0 0-8,1 0 4,-19 0 0,54 0 0,0 0 2,-19 0-4,37 0 3,-36 0-3,17 18 6,-17-18-8,-53 18 245,-71 17-241,19-35 1,16 0-2,19 0 1,-1 0 0,-17 18 3,-36-18-6,36 0 3,-18 17 0,18-17 2,17 0-4,0 0 4,-17 0-3,17 0 0,-17 36 0,18-36 6,-1 0-10,-35 0 6,35 0 1,-17 17-5,-18-17 3,-17 18 7,17-18-13,-35 18 5,35-18 1,-36 0 8,-34 35-14,-1-35 10,36 0-9,0 0 4,35 0 1,0 0 3,36 0 2,-19 0-3,19 0 44,-1 0-45,-17 17-2,17-17 17,36 0 136,17 0-152,18 0 0,18 0 0,34 18 1,-34-18-2,35 18 3,-18-18 3,18 35-5,53-17 3,-89-18-4,1 0 1,-54 17-1,36-17 2,-18 0-2,-17 18 3,17-18-3,1 0 2,-1 0-2,35 35 2,-34-35-2,34 0 3,-52 0-4,35 0 3,-35 0-2,34 0 0,-16 0 5,-19 0-8,1 0 8,-53 0 208,-53 0-211,-1 0-2,-34 0 2,52 18-2,18-18 2,-17 17 5,17-17-12,18 18 5,-18-18 2,35 0-2,-17 0 1,0 35 0,-1-35 8,1 0-6,17 18 0,-17-18-1,0 0-6,-1 0 10,-34 18-6,35-18-2,-1 0 7,-17 17-3,18 1-2,18 0-3,-36-18 4,17 17 0,-17-17 0,36 0 0,-18 18-1,17-18 1,0 0 21,1 0-18,-1 17-3,0 1 8,1-18-7,-1 0-2,0 0 42,1 18 46,34-18-38,19 0-48,17 0-2,-18 0 1,35 0 0,19 0 0,-19 0 1,1 0-2,-18 0 2,17 0 7,1 0-15,17 0 6,-70 0 4,52 0-1,-17 0-3,-18 0 1,18 0-1,-17 0 0,16 0 2,19 0-3,-36 0 3,1 0-2,-19 0 1,1 0-1,-1 0 1,1 0 48,17 0-49,1 0 1,-1 0 0,18 0 1,-35 0-2,17 0 15</inkml:trace>
    </iact:actionData>
  </iact:action>
  <iact:action type="add" startTime="82125">
    <iact:property name="dataType"/>
    <iact:actionData xml:id="d7">
      <inkml:trace xmlns:inkml="http://www.w3.org/2003/InkML" xml:id="stk7" contextRef="#ctx0" brushRef="#br0">26300 12259 0,'35'0'52,"18"0"-49,0 0 6,0 0-3,35 0 3,-18 0-1,36 0 0,0 0 7,0 0-13,-18 0 5,18 0 1,-18 0 0,0 0 0,-17 0 0,17 0 2,-53 0-4,53 0 3,-35 0 6,18 0-12,-36 0 3,1 0 8,-1 0-12,18 0 93,-36 0-86,54 0-1,-1 0 2,-52 0-5,17 0 3,-17 0 0,-36 0 145,1 0-137,-54 18-14,18-1 5,-35 1 1,35 0 0,0-1 0,-35 1 0,70-18 2,-35 0-3,1 0 2,16 0-3,-17 0 3,0 0-1,18 0 0,-18 0-2,-17 0 7,34 0-11,-52 0 10,-18 0-8,18 0 4,0 17 0,-35 19 0,-1-19 1,54-17-2,-1 18 7,18-18-12,35 0 19,36 0 166,53 0-179,-1 0 0,-35 0 0,54 0 0,69 0 0,-69 0 1,34 0-2,-17 0 3,-36 0-4,19 0 8,-19 0-8,-17 0-2,-18 0 7,-17 0-6,17 0 3,-17 18 0,0-18 0,17 0 9,-18 0-10,1 0 2,35 0-2,-35 0 2,35 0-1,-36 0 0,1 0-2,17 0 3,-17 0-1,17 35 12,-17-35 64,-1 0-60,19 0-9,-19 0-13,-17 35 257,-35-17-247,-18 0-3,18-1-2,-18 1 4,-18-18-5,18 35 2,36-35 0,-19 0-1,1 0 1,18 0 1,-36 0-1,35 0-1,-35 0 2,-35 0 4,17 0-11,-34 18 6,34-18 0,-17 0 0,35 0 0,-35 17 0,52-17 1,1 0-1,-18 18 0,36-18-1,-1 18 2,-17-1-2,17-17 23,-35 0-28,35 0 62,-17 18-56,0 35 1,0-36-1,-1-17 0,19 18-1,-1-18 2,36 0 125,35 0-133,35 0 7,88 0 0,-17 0 0,-18 0 1,35 0-2,1 0 2,-1 0-1,-17 0 0,-53 0-1,-36 0 2,19 0 3,-54 0-9,0 0 5,-17 0 1,-1 0 1,1 0-3,0 0 3,-1 0-1,19 0-6,16 0 5,1 0 0,-35 0 0,53 0 0,-1 0 9,-52 0-17,35 0 13,-36 0 106,-52 35-116,-53-17 12,0 0-13,-18-18 8,-71 17-4,89-17 7,-35 53-11,35-53 12,17 0-7,-17 18-4,17-18 5,18 0 0,18 0 3,0 0-6,-36 17 3,36-17 9,0 0-10,17 18 2,-17-18-2,17 0 9,-52 0-14,17 35 8,0-35-4,17 0 3,1 0-3,-35 0 8,-1 0-12,18 18 11,0-18-6,18 0 1,17 18 27,-17 17 10,0-35-26,17 0-10,1 0-1,-1 0-1,0 18 2,36-18 142,70 0-142,36 0 0,17 0-2,17 0 3,19 0-3,-1 17 2,1-17-2,-36 0 1,17 0-1,-122 0 5,17 0-5,-18 0 53,18 0-52,17 36 1,1-36-2,-18 0 1,17 17 0,-52-17 0,0 0 0,-1 0 0</inkml:trace>
    </iact:actionData>
  </iact:action>
  <iact:action type="add" startTime="92261">
    <iact:property name="dataType"/>
    <iact:actionData xml:id="d8">
      <inkml:trace xmlns:inkml="http://www.w3.org/2003/InkML" xml:id="stk8" contextRef="#ctx0" brushRef="#br0">28787 12400 0,'35'0'94,"18"0"-85,17 0 0,1 0-2,17 0 5,-53 0-5,107 0 1,-54 0-2,-18 0 3,1 18-3,17-1 3,-17-17-2,-18 18 1,-36-18 0,36 0 0,-18 0 0,18 18 5,-35-1-6,35-17-3,-36 0 12,19 0-6,-19 0-4,19 0 3,-19 0 5,19 18-12,16-18 5,-34 0 1,35 0 0,-18 18 1,18-18-2,0 35 3,-18-35-3,-17 0 2,35 0-3,-35 0 1,-18 18 1,-18-1 249,0-17-248,-17 0-2,-35 0 2,34 35-2,1-17 4,0-18-2,-18 0 1,17 18 0,-16-18-3,16 17 0,1-17 6,17 0-2,-70 18 1,71-18-4,-19 0 2,19 0-1,-19 0 3,36 18-6,-17-18 4,-19 0-2,1 17 1,18-17-1,-19 18 0,19-18 1,-36 0-1,-18 0-2,18 0 3,-35 35-3,17-35 3,36 0-3,-18 0 1,0 0 0,71 0 300,53 18-298,17-1-3,-18-17 8,18 18-11,-17-18 5,-18 18 0,-18-1 3,1-17-4,16 0 1,-34 0 8,0 0 6,17 0-8,-17 0-12,17 0 6,18 0 0,17 0 0,-17 0 1,18 0-2,-36 0 2,0 0-2,1 0 2,17 0-1,-53 18 7,53-18 58,-36 0-65,18 18 1,1-18-2,-19 35 2,-17-17 125,-17-18-121,-1 17-9,0-17 3,-17 0 4,-35 35-3,52-35 1,-53 36-2,18-36 4,18 0-2,-18 0 0,-17 0-3,34 17 4,19-17-5,-18 0 5,17 0-3,-17 0 3,-1 0-4,19 0 3,-19 0-2,1 0 3,0 36-4,0-36 5,-18 0-4,0 17 2,17-17-3,-16 0 2,34 18-1,-35-18 0,0 18 3,35-18-1,-34 0-2,-1 0 1,35 0 0,-35 0-1,35 0 1,1 0-1,-1 17 92,53 1 78,36-18-171,-18 0 3,35 0-2,0 0 3,0 0-3,1 0 2,52 0-2,-35 0 2,-53 0 4,17 0-10,-17 0 9,-35 0-8,35 0 8,-36 0-10,18 0 14,-17 0 88,35 0-95,-35 0 0,35 0-2,-18 0 2,-17 0 14</inkml:trace>
    </iact:actionData>
  </iact:action>
  <iact:action type="add" startTime="109101">
    <iact:property name="dataType"/>
    <iact:actionData xml:id="d9">
      <inkml:trace xmlns:inkml="http://www.w3.org/2003/InkML" xml:id="stk9" contextRef="#ctx0" brushRef="#br0">26264 14323 0,'18'0'37,"-18"17"-11,0 1-17,0 17-1,0 1-1,0-1 2,0 35-2,0-17 2,0 18-2,0-36 2,0 18-2,0 0 3,0-35 1,0 35-8,0-36 10,0 54-2,0-54 5,0 19-7,0-19 4,0 1-11,0 0 7,-18 35-2,18-18 9,-17-18-8,17 19 8,0 17-8,0-18 11,0-17-12,-18-1-1,18 18 4,0-17 4,0 0-3,0-1-5,0 1 2,0 0 7,0-1 17,0 1 0,0 0-16,0-1 200,35 1-193,1-18-21,-1 0 8,18 0-3,-36 0 5,54 0-3,-36 0 0,1 0-3,34 0 5,-52 0-3,-1 0 1,19 0 3,-19 0 54,1 0-64,35 0 5,-36 0 2,54 0-2,0 0 3,17 0-2,-18 0 2,-34 0-1,17 0 1,-36 0-4,18 0 4,-17 0-2,0 0 2,17 0 4,-17 0 19,35 0-31,-36 0 5,36 35 4,-35-35 0,35 0-3,-18 0 1,0 0-2,0 0 3,18 0-2,-17 0 1,34 0-1,-52 0 3,17 0-4,-17 18 3,17-18 0,-17 17 5,35-17 30,-36 0-36,54 0-2,-36 0 2,36 0-1,-36 0-6,-17 0 6,-1 0 5,1-17 230,17-19-234,-35-16 7,0 34-9,0-35 9,0 35-14,0-17 7,0-18-2,18 18 4,-18 17-3,0-35 2,0 36-4,17-1 3,-17 0-2,0 1 3,0-1-3,0-17 1,0 17 4,0 1-6,18 17 2,-18-18 0,0 0 0,0 1 5,0-1 1,0-17-7,0-1 13,0-16-18,0 34 11,0-35-4,0 35-2,0-52 3,0 52-8,0-17 5,0 0 1,0 17 7,0-17-13,0 17 12,0 0-13,0 1 13,0-1-11,0 1 32,0-19-6,0 19-6,18-19-7,-18 1-8,0 17 192,-18 18-184,-35 0-7,35 0-1,-34 0 0,-19 0 0,53 0 1,-52 0-1,-1 0 1,36 0-2,-36 0 0,-17 0 0,18 0 1,-1 0 0,36 0 0,-36 0 0,18 0 1,36 0-1,-1 0 2,-17 0-4,17 0 2,1 0 7,-1 0 1,0 0-3,1 0-10,-19 0 11,1 0-4,-18 0-3,-17 0-5,34 0 7,-34 0 0,17 0 0,18 0-1,-36 0 1,53 0 2,-35 0-3,1 0 2,16 0-2,-17 0 2,0 0-3,18 0 2,-35 0-3,34-35 2,1 17-1,17 18-1,1 0 2,-1 0 24,36 0 186,35 0-211,-36 0 2,19 0 5,17 0-12,-1 0 6,-16 0 1,17 0-3,-36 0 3,36 0-2,-35 0 7,35 0-12,-18 0 7,0 0-1,1 0 1,16 0-2,-16 18 0,17-18 1,17 18 7,-17-18-13,35 0 6,-35 17 1,53 19-2,18-36 1,-54 0 6,18 17-12,1 1 5,-19-18 1,-35 0 0,-17 0 0,17 0 0,-17 0 17,17 0-18,18 0 22,18 0-17,-54 0-4,1 0-1,-18 18 154,-18-18-152,-17 35-2,-18-17 1,18-18 0,0 0-1,-36 0 7,53 17-4,-52-17-8,-1 18 5,-17-18 1,-18 35-1,18-35 6,17 0-10,36 18 9,-18-18-8,0 0 4,18 0 0,-18 0 0,18 0 8,0 0-14,-18 0 4,0 0 3,0 0-2,18 0 2,-36 0 2,0 0-5,54 0 0,-36 0 6,18 0-8,-36 0 7,36 0-6,17 0 4,-17 0-1,-18 17 5,35-17 5,-17 0-10,17 0 8,1 0-6,-1 0 4,-17 18 19,35 0-26,-18-1 2,-17 1-2,17 0 3,18-1-3,-17-17 0,-19 35 6,36-17 70,18-18-69,35 0-12,17 0 7,19 0-2,34 0 6,-17 0-10,17 18 6,1-18-2,-18 35 12,0-35-16,-36 0 6,-17 0-2,-35 0 2,17 0-2,36 0 2,-54 0-2,36 0 1,-18 0-1,18 0 1,18 0-1,-36 0 0,18 0 1,0 0-1,0 35 2,-18-35-2,-17 0 4,-1 18-4,19-18 1,-19 18-1,1-18 6,0 0 18,-1 0-30,1 17 9,0 18-3,-1-35 8,1 18 9,-1-18-16,19 35 13,-1-17-18,-17 0 6,-1-18 0,1 0 125,-71 35-110,-18-35-15,19 0-1,-37 0 0,19 0 0,-18 0-1,35 0 2,-36 0-2,1 0 1,-18 0 0,54 0 1,-19 0-2,0 0 5,1 0-7,17 0 3,-35 0 0,17 0 1,-17 0-2,35 0 1,0 0 1,-17 0-2,34 0 0,-34 18 2,17-18-1,18 17 6,-18 1-12,35-18 15,-17 0-10,17 18 14,0-18-11,1 35 6,-1-35 0,-17 17 0,53 1 112,52-18-126,18 0 6,1 18 1,34 17-2,0-35 2,1 18-2,35 17 1,-18-17 0,-53-18 0,-17 17-1,17-17 1,-53 0 2,18 0-1,0 0-2,-36 0 3,1 0-1,35 0 1,-35 0 5,17 0-13,0 0 6,18 0 2,35 0 0,-52 18-3,34 17 2,-52-35 0,17 0 1</inkml:trace>
    </iact:actionData>
  </iact:action>
  <iact:action type="add" startTime="125197">
    <iact:property name="dataType"/>
    <iact:actionData xml:id="d10">
      <inkml:trace xmlns:inkml="http://www.w3.org/2003/InkML" xml:id="stk10" contextRef="#ctx0" brushRef="#br0">28840 14270 0,'17'0'59,"1"0"-55,-1 0 8,36 0-8,0 0 4,18 0 0,17 0 3,0 0-5,0 0 1,1 0 1,34 0 6,-35 0-12,1 0 6,-1 0 0,-18 0 1,1 0-1,-1 0 0,-52 0 0,35 0-1,0 0 1,-36 0 0,19 0 0,-1 0 17,-17 0-17,-1 0-1,19 0 7,-19 0-12,54 0 6,-36 0 1,18 0-2,0 35 2,-18-35-2,18 18 2,-35-18-1,-1 0 1,19 17-3,-19-17 7,1 0-10,0 0 106,17 0-103,-18 0 2,1 0-3,0 0 6,-1 18 91,-17 0-65,-17-1-35,-1-17 8,-17 18-3,-36 0 1,18-18 4,0 0-9,-52 35 6,52-35-2,-35 0 3,-1 0-3,19 0 6,-18 0-11,-1 0 6,1 0-1,18 0 1,-54 0 0,36 0 0,53 0 1,-54 0 0,19 0 2,17 0-7,18 0 4,-1 0 0,19 0 0,-1 18 1,-17-18 40,17 0-42,1 0 0,-36 0 1,35 0 6,-88 17-12,89-17 6,-19 0 0,-17 35 0,36-17 192,34-18-184,72 0-7,69 0-2,-34 0 1,-18 0 0,-36 0 1,18 0-1,-17 0 0,-18 18-1,-18-18 2,0 17-2,36-17 3,-18 0-3,0 36 3,17-19-2,-17-17 2,0 0-2,0 0 0,18 18-2,-1-18 1,-17 18 1,-18-18 3,-17 0-5,17 0 105,1 0-97,-1 0-4,-17 0-1,-1 0 3,1 0 18,-1 0-11,19 17 21,-19-17-7,19 18-17,-19-18 112,1 0-113,0 0 1,17 17-7,-53 1 182,-17-18-183,-53 0 0,17 35 1,-52-35-2,35 0 7,17 0-12,-17 0 7,35 0-1,35 0-1,1 0 1,-36 0 0,-18 0 1,18 0-2,-35 0 3,53 0-2,-53 0 1,17 0 3,0 0-4,54 0 2,-36 0-4,35 0 3,-17 0-1,0 18 1,17-18 78,-53 53-79,36-35 3,-53-18-4,-18 17 1,-17 18 2,52 1-3,18-36 4,18 17-4,17 1 86,1-18-75,17 18 50,17-18 13,1 0-73,52 0 0,1 0-2,17 53 5,36-36-6,-1 19 6,36-36-2,-18 17 0,-17-17 1,17 0-2,17 0-1,-69 0 2,-1 0-1,-18 18 2,-34-18-4,17 0 3,-1 0-2,-34 0 1,0 0 2,35 0-2,0 17 10,-36-17 3,1 0-19,-1 0 8,19 0-2,-19 0 4,1 0-5,0 18 53,-54 0 154,-17-18-206,-17 0 5,-36 0-10,0 0 12,0 0-13,1 0 8,16 0-2,36 0 1,-17 0-1,17 0 2,35 0-2,-35 0 1,18 0-2,0 0 4,-18 0-1,-18 0-2,1 0 2,-1 0-1,1 0 0,-36 0-1,88 0 3,-35 0-2,36 0 4,-19 0-3,19 0 5,-36 0 1,53 17-10,-18-17 3,-17 18-1,0-18 1,-1 18 3,1-1-3,106 1 154,-18-18-156,0 18 3,35-18 0,106 52 3,-106-34 2,0-18-9,71 0 4,-71 18-2,0-18 0,-17 0-1,-1 0 3,-17 0-2,0 0 1,-35 0-2,-1 0 2,19 0-1,-19 0 1,1 0-1,17 0 2,-17 0-1,53 17-2,-19 1 1,-34-18 1,17 0-3,18 0 3,-35 18 3,0-18 59,-1 0-63,18 0 0,-17 0 8,17 0-15,18 0 6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4-14T14:43:55.040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7122">
    <iact:property name="dataType"/>
    <iact:actionData xml:id="d0">
      <inkml:trace xmlns:inkml="http://www.w3.org/2003/InkML" xml:id="stk0" contextRef="#ctx0" brushRef="#br0">16157 5874 0,'194'0'222,"18"-36"-221,-194 36 0,70 0 44,-18 0-44,-52 0 13,35 0 18,88 0-26,-88 0-5,70 0 61,18 0-61,-88 0 67,-35 0-67,0 0 60,52 0-54,-17-17 40,0-1 22,-18 18-68,1 0 60,34 0 24,1 0-84,-54 0 0,19 0 28</inkml:trace>
    </iact:actionData>
  </iact:action>
  <iact:action type="add" startTime="14184">
    <iact:property name="dataType"/>
    <iact:actionData xml:id="d1">
      <inkml:trace xmlns:inkml="http://www.w3.org/2003/InkML" xml:id="stk1" contextRef="#ctx0" brushRef="#br0">2734 5697 0,'35'0'216,"124"0"-215,-124 0 0,36 0 34,70 0-34,-123 0 30,52 0-16,-52 0 17,35 0-10,17 0-21,-17 0 13,-18 0 18,89 0-31,-106 0 0,70 0 50,-18 0-35,-52 0-15,0 0 29,17 0-29,-17 0 36,70 0-36,-53 0 0,0 0 28,53 0-28,-70 0 0,0 0 66,-1 0-36,36 0-30,-17 0 14,-1 0 38</inkml:trace>
    </iact:actionData>
  </iact:action>
  <iact:action type="add" startTime="25568">
    <iact:property name="dataType"/>
    <iact:actionData xml:id="d2">
      <inkml:trace xmlns:inkml="http://www.w3.org/2003/InkML" xml:id="stk2" contextRef="#ctx0" brushRef="#br0">10601 13229 0,'0'18'337,"88"-18"-336,-70 0 29,35-18-14,-36 18-15,1 0 0,0 0 35,140 0-20,-140 0 15,194 0-30,-36 0 51,-105 0-36,-1-17 15,-35 17-30,71-36 29,-35 36 24,35 0-39,0 0 17,-54 0-31,-34 0 67,17 0 48,-17 0-101,0 0 23,17 0-37,-17 0 60,34 18 8,54-18-68,-88 18 114,35-18-114</inkml:trace>
    </iact:actionData>
  </iact:action>
  <iact:action type="add" startTime="31885">
    <iact:property name="dataType"/>
    <iact:actionData xml:id="d3">
      <inkml:trace xmlns:inkml="http://www.w3.org/2003/InkML" xml:id="stk3" contextRef="#ctx0" brushRef="#br0">17851 17374 0,'0'0'31,"17"0"107,71 0-123,-17 0-14,141 0 30,176 0-16,-265 18-14,248-18 67,-248 0-67,-70 0 0,35 0 66,89 0-66,-107 0 14,54 0 16,-107 0 0,1 0-30,105 0 52,36 0-38,-88 0-14,176 35 52,-195-35-38</inkml:trace>
    </iact:actionData>
  </iact:action>
  <iact:action type="add" startTime="38455">
    <iact:property name="dataType"/>
    <iact:actionData xml:id="d4">
      <inkml:trace xmlns:inkml="http://www.w3.org/2003/InkML" xml:id="stk4" contextRef="#ctx0" brushRef="#br0">25700 3598 0,'17'0'222,"266"0"-221,-19 0 45,424 0-45,-511 0 67,-142 0-67,-17 0 45,87 0-15,-69 0-30,-1 0 20,124 0-5,-124 0-15,53 0 61</inkml:trace>
    </iact:actionData>
  </iact:action>
  <iact:action type="add" startTime="44323">
    <iact:property name="dataType"/>
    <iact:actionData xml:id="d5">
      <inkml:trace xmlns:inkml="http://www.w3.org/2003/InkML" xml:id="stk5" contextRef="#ctx0" brushRef="#br0">28787 10072 0,'141'0'162,"88"0"-156,-88 0-5,441 35 61,-423-17-61,-141-18 67,123 0-67,-124 17 29,142-17-29,-53 53 0,-88-53 35,70 0-35</inkml:trace>
    </iact:actionData>
  </iact:action>
  <iact:action type="add" startTime="48584">
    <iact:property name="dataType"/>
    <iact:actionData xml:id="d6">
      <inkml:trace xmlns:inkml="http://www.w3.org/2003/InkML" xml:id="stk6" contextRef="#ctx0" brushRef="#br0">24977 13988 0,'35'0'87,"18"0"-26,194 0-51,-159 0-9,35 0 7,19 0-7,-54 0 39,194 0-25,-264 0-11,-1 0-3,19 0 59,105 0-59,70 0 28,-158 0 0,-35 0-28,0 0 89,70 0-81,-71 0 42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4-13T15:16:54.984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15740">
    <iact:property name="dataType"/>
    <iact:actionData xml:id="d0">
      <inkml:trace xmlns:inkml="http://www.w3.org/2003/InkML" xml:id="stk0" contextRef="#ctx0" brushRef="#br0">7461 10830 0,'71'0'162,"564"0"-146,-529 0-15,264 0 20,-70 0 79,-106 0-99</inkml:trace>
    </iact:actionData>
  </iact:action>
  <iact:action type="add" startTime="18631">
    <iact:property name="dataType"/>
    <iact:actionData xml:id="d1">
      <inkml:trace xmlns:inkml="http://www.w3.org/2003/InkML" xml:id="stk1" contextRef="#ctx0" brushRef="#br0">17110 10760 0,'141'17'115,"-88"19"-68,0-19-46,247-17 114,-18 0-99</inkml:trace>
    </iact:actionData>
  </iact:action>
  <iact:action type="add" startTime="21385">
    <iact:property name="dataType"/>
    <iact:actionData xml:id="d2">
      <inkml:trace xmlns:inkml="http://www.w3.org/2003/InkML" xml:id="stk2" contextRef="#ctx0" brushRef="#br0">26282 10707 0,'18'0'100,"652"88"-85,-600-70-14,19-1 52,352 1-52,-424-18 114</inkml:trace>
    </iact:actionData>
  </iact:action>
  <iact:action type="add" startTime="24503">
    <iact:property name="dataType"/>
    <iact:actionData xml:id="d3">
      <inkml:trace xmlns:inkml="http://www.w3.org/2003/InkML" xml:id="stk3" contextRef="#ctx0" brushRef="#br0">7849 17339 0,'159'0'69,"-124"0"-23,671 0-30,-494 0 84</inkml:trace>
    </iact:actionData>
  </iact:action>
  <iact:action type="add" startTime="27876">
    <iact:property name="dataType"/>
    <iact:actionData xml:id="d4">
      <inkml:trace xmlns:inkml="http://www.w3.org/2003/InkML" xml:id="stk4" contextRef="#ctx0" brushRef="#br0">16863 17374 0,'282'-53'284,"124"36"-283,-389 17 0,36 0 75,212 0-75,-71 0 121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1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media" Target="../media/media15.mp3"/><Relationship Id="rId13" Type="http://schemas.openxmlformats.org/officeDocument/2006/relationships/audio" Target="../media/media17.mp3"/><Relationship Id="rId18" Type="http://schemas.microsoft.com/office/2007/relationships/media" Target="../media/media20.mp3"/><Relationship Id="rId26" Type="http://schemas.microsoft.com/office/2007/relationships/media" Target="../media/media3.mp3"/><Relationship Id="rId39" Type="http://schemas.openxmlformats.org/officeDocument/2006/relationships/image" Target="../media/image18.png"/><Relationship Id="rId3" Type="http://schemas.openxmlformats.org/officeDocument/2006/relationships/audio" Target="../media/media4.mp3"/><Relationship Id="rId21" Type="http://schemas.openxmlformats.org/officeDocument/2006/relationships/audio" Target="../media/media6.mp3"/><Relationship Id="rId34" Type="http://schemas.openxmlformats.org/officeDocument/2006/relationships/image" Target="../media/image5.png"/><Relationship Id="rId42" Type="http://schemas.openxmlformats.org/officeDocument/2006/relationships/image" Target="../media/image21.png"/><Relationship Id="rId7" Type="http://schemas.openxmlformats.org/officeDocument/2006/relationships/audio" Target="../media/media14.mp3"/><Relationship Id="rId12" Type="http://schemas.microsoft.com/office/2007/relationships/media" Target="../media/media17.mp3"/><Relationship Id="rId17" Type="http://schemas.openxmlformats.org/officeDocument/2006/relationships/audio" Target="../media/media19.mp3"/><Relationship Id="rId25" Type="http://schemas.openxmlformats.org/officeDocument/2006/relationships/audio" Target="../media/media7.mp3"/><Relationship Id="rId33" Type="http://schemas.openxmlformats.org/officeDocument/2006/relationships/image" Target="../media/image2.png"/><Relationship Id="rId38" Type="http://schemas.openxmlformats.org/officeDocument/2006/relationships/image" Target="../media/image17.png"/><Relationship Id="rId2" Type="http://schemas.microsoft.com/office/2007/relationships/media" Target="../media/media4.mp3"/><Relationship Id="rId16" Type="http://schemas.microsoft.com/office/2007/relationships/media" Target="../media/media19.mp3"/><Relationship Id="rId20" Type="http://schemas.microsoft.com/office/2007/relationships/media" Target="../media/media6.mp3"/><Relationship Id="rId29" Type="http://schemas.openxmlformats.org/officeDocument/2006/relationships/audio" Target="../media/media5.mp3"/><Relationship Id="rId41" Type="http://schemas.openxmlformats.org/officeDocument/2006/relationships/image" Target="../media/image20.png"/><Relationship Id="rId1" Type="http://schemas.openxmlformats.org/officeDocument/2006/relationships/tags" Target="../tags/tag6.xml"/><Relationship Id="rId6" Type="http://schemas.microsoft.com/office/2007/relationships/media" Target="../media/media14.mp3"/><Relationship Id="rId11" Type="http://schemas.openxmlformats.org/officeDocument/2006/relationships/audio" Target="../media/media16.mp3"/><Relationship Id="rId24" Type="http://schemas.microsoft.com/office/2007/relationships/media" Target="../media/media7.mp3"/><Relationship Id="rId32" Type="http://schemas.openxmlformats.org/officeDocument/2006/relationships/slideLayout" Target="../slideLayouts/slideLayout2.xml"/><Relationship Id="rId37" Type="http://schemas.openxmlformats.org/officeDocument/2006/relationships/image" Target="../media/image16.png"/><Relationship Id="rId40" Type="http://schemas.openxmlformats.org/officeDocument/2006/relationships/image" Target="../media/image19.png"/><Relationship Id="rId5" Type="http://schemas.openxmlformats.org/officeDocument/2006/relationships/audio" Target="../media/media1.mp3"/><Relationship Id="rId15" Type="http://schemas.openxmlformats.org/officeDocument/2006/relationships/audio" Target="../media/media18.mp3"/><Relationship Id="rId23" Type="http://schemas.openxmlformats.org/officeDocument/2006/relationships/audio" Target="../media/media2.mp3"/><Relationship Id="rId28" Type="http://schemas.microsoft.com/office/2007/relationships/media" Target="../media/media5.mp3"/><Relationship Id="rId36" Type="http://schemas.openxmlformats.org/officeDocument/2006/relationships/image" Target="../media/image15.png"/><Relationship Id="rId10" Type="http://schemas.microsoft.com/office/2007/relationships/media" Target="../media/media16.mp3"/><Relationship Id="rId19" Type="http://schemas.openxmlformats.org/officeDocument/2006/relationships/audio" Target="../media/media20.mp3"/><Relationship Id="rId31" Type="http://schemas.openxmlformats.org/officeDocument/2006/relationships/audio" Target="../media/media21.m4a"/><Relationship Id="rId4" Type="http://schemas.microsoft.com/office/2007/relationships/media" Target="../media/media1.mp3"/><Relationship Id="rId9" Type="http://schemas.openxmlformats.org/officeDocument/2006/relationships/audio" Target="../media/media15.mp3"/><Relationship Id="rId14" Type="http://schemas.microsoft.com/office/2007/relationships/media" Target="../media/media18.mp3"/><Relationship Id="rId22" Type="http://schemas.microsoft.com/office/2007/relationships/media" Target="../media/media2.mp3"/><Relationship Id="rId27" Type="http://schemas.openxmlformats.org/officeDocument/2006/relationships/audio" Target="../media/media3.mp3"/><Relationship Id="rId30" Type="http://schemas.microsoft.com/office/2007/relationships/media" Target="../media/media21.m4a"/><Relationship Id="rId35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media" Target="../media/media15.mp3"/><Relationship Id="rId13" Type="http://schemas.openxmlformats.org/officeDocument/2006/relationships/audio" Target="../media/media17.mp3"/><Relationship Id="rId18" Type="http://schemas.microsoft.com/office/2007/relationships/media" Target="../media/media20.mp3"/><Relationship Id="rId26" Type="http://schemas.microsoft.com/office/2007/relationships/media" Target="../media/media3.mp3"/><Relationship Id="rId39" Type="http://schemas.openxmlformats.org/officeDocument/2006/relationships/image" Target="../media/image18.png"/><Relationship Id="rId3" Type="http://schemas.openxmlformats.org/officeDocument/2006/relationships/audio" Target="../media/media4.mp3"/><Relationship Id="rId21" Type="http://schemas.openxmlformats.org/officeDocument/2006/relationships/audio" Target="../media/media6.mp3"/><Relationship Id="rId34" Type="http://schemas.openxmlformats.org/officeDocument/2006/relationships/image" Target="../media/image5.png"/><Relationship Id="rId42" Type="http://schemas.openxmlformats.org/officeDocument/2006/relationships/image" Target="../media/image21.png"/><Relationship Id="rId7" Type="http://schemas.openxmlformats.org/officeDocument/2006/relationships/audio" Target="../media/media14.mp3"/><Relationship Id="rId12" Type="http://schemas.microsoft.com/office/2007/relationships/media" Target="../media/media17.mp3"/><Relationship Id="rId17" Type="http://schemas.openxmlformats.org/officeDocument/2006/relationships/audio" Target="../media/media19.mp3"/><Relationship Id="rId25" Type="http://schemas.openxmlformats.org/officeDocument/2006/relationships/audio" Target="../media/media7.mp3"/><Relationship Id="rId33" Type="http://schemas.openxmlformats.org/officeDocument/2006/relationships/image" Target="../media/image2.png"/><Relationship Id="rId38" Type="http://schemas.openxmlformats.org/officeDocument/2006/relationships/image" Target="../media/image17.png"/><Relationship Id="rId2" Type="http://schemas.microsoft.com/office/2007/relationships/media" Target="../media/media4.mp3"/><Relationship Id="rId16" Type="http://schemas.microsoft.com/office/2007/relationships/media" Target="../media/media19.mp3"/><Relationship Id="rId20" Type="http://schemas.microsoft.com/office/2007/relationships/media" Target="../media/media6.mp3"/><Relationship Id="rId29" Type="http://schemas.openxmlformats.org/officeDocument/2006/relationships/audio" Target="../media/media5.mp3"/><Relationship Id="rId41" Type="http://schemas.openxmlformats.org/officeDocument/2006/relationships/image" Target="../media/image20.png"/><Relationship Id="rId1" Type="http://schemas.openxmlformats.org/officeDocument/2006/relationships/tags" Target="../tags/tag7.xml"/><Relationship Id="rId6" Type="http://schemas.microsoft.com/office/2007/relationships/media" Target="../media/media14.mp3"/><Relationship Id="rId11" Type="http://schemas.openxmlformats.org/officeDocument/2006/relationships/audio" Target="../media/media16.mp3"/><Relationship Id="rId24" Type="http://schemas.microsoft.com/office/2007/relationships/media" Target="../media/media7.mp3"/><Relationship Id="rId32" Type="http://schemas.openxmlformats.org/officeDocument/2006/relationships/slideLayout" Target="../slideLayouts/slideLayout2.xml"/><Relationship Id="rId37" Type="http://schemas.openxmlformats.org/officeDocument/2006/relationships/image" Target="../media/image16.png"/><Relationship Id="rId40" Type="http://schemas.openxmlformats.org/officeDocument/2006/relationships/image" Target="../media/image19.png"/><Relationship Id="rId5" Type="http://schemas.openxmlformats.org/officeDocument/2006/relationships/audio" Target="../media/media1.mp3"/><Relationship Id="rId15" Type="http://schemas.openxmlformats.org/officeDocument/2006/relationships/audio" Target="../media/media18.mp3"/><Relationship Id="rId23" Type="http://schemas.openxmlformats.org/officeDocument/2006/relationships/audio" Target="../media/media2.mp3"/><Relationship Id="rId28" Type="http://schemas.microsoft.com/office/2007/relationships/media" Target="../media/media5.mp3"/><Relationship Id="rId36" Type="http://schemas.openxmlformats.org/officeDocument/2006/relationships/image" Target="../media/image15.png"/><Relationship Id="rId10" Type="http://schemas.microsoft.com/office/2007/relationships/media" Target="../media/media16.mp3"/><Relationship Id="rId19" Type="http://schemas.openxmlformats.org/officeDocument/2006/relationships/audio" Target="../media/media20.mp3"/><Relationship Id="rId31" Type="http://schemas.openxmlformats.org/officeDocument/2006/relationships/audio" Target="../media/media22.m4a"/><Relationship Id="rId44" Type="http://schemas.openxmlformats.org/officeDocument/2006/relationships/image" Target="../media/image250.png"/><Relationship Id="rId4" Type="http://schemas.microsoft.com/office/2007/relationships/media" Target="../media/media1.mp3"/><Relationship Id="rId9" Type="http://schemas.openxmlformats.org/officeDocument/2006/relationships/audio" Target="../media/media15.mp3"/><Relationship Id="rId14" Type="http://schemas.microsoft.com/office/2007/relationships/media" Target="../media/media18.mp3"/><Relationship Id="rId22" Type="http://schemas.microsoft.com/office/2007/relationships/media" Target="../media/media2.mp3"/><Relationship Id="rId27" Type="http://schemas.openxmlformats.org/officeDocument/2006/relationships/audio" Target="../media/media3.mp3"/><Relationship Id="rId30" Type="http://schemas.microsoft.com/office/2007/relationships/media" Target="../media/media22.m4a"/><Relationship Id="rId35" Type="http://schemas.openxmlformats.org/officeDocument/2006/relationships/image" Target="../media/image14.png"/><Relationship Id="rId43" Type="http://schemas.microsoft.com/office/2011/relationships/inkAction" Target="../ink/inkAction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media" Target="../media/media26.mp3"/><Relationship Id="rId13" Type="http://schemas.openxmlformats.org/officeDocument/2006/relationships/audio" Target="../media/media28.m4a"/><Relationship Id="rId3" Type="http://schemas.openxmlformats.org/officeDocument/2006/relationships/audio" Target="../media/media23.mp3"/><Relationship Id="rId7" Type="http://schemas.openxmlformats.org/officeDocument/2006/relationships/audio" Target="../media/media25.mp3"/><Relationship Id="rId12" Type="http://schemas.microsoft.com/office/2007/relationships/media" Target="../media/media28.m4a"/><Relationship Id="rId17" Type="http://schemas.microsoft.com/office/2011/relationships/inkAction" Target="../ink/inkAction3.xml"/><Relationship Id="rId2" Type="http://schemas.microsoft.com/office/2007/relationships/media" Target="../media/media23.mp3"/><Relationship Id="rId16" Type="http://schemas.openxmlformats.org/officeDocument/2006/relationships/image" Target="../media/image2.png"/><Relationship Id="rId1" Type="http://schemas.openxmlformats.org/officeDocument/2006/relationships/tags" Target="../tags/tag8.xml"/><Relationship Id="rId6" Type="http://schemas.microsoft.com/office/2007/relationships/media" Target="../media/media25.mp3"/><Relationship Id="rId11" Type="http://schemas.openxmlformats.org/officeDocument/2006/relationships/audio" Target="../media/media27.mp3"/><Relationship Id="rId5" Type="http://schemas.openxmlformats.org/officeDocument/2006/relationships/audio" Target="../media/media24.mp3"/><Relationship Id="rId15" Type="http://schemas.openxmlformats.org/officeDocument/2006/relationships/image" Target="../media/image22.png"/><Relationship Id="rId10" Type="http://schemas.microsoft.com/office/2007/relationships/media" Target="../media/media27.mp3"/><Relationship Id="rId19" Type="http://schemas.openxmlformats.org/officeDocument/2006/relationships/image" Target="../media/image27.png"/><Relationship Id="rId4" Type="http://schemas.microsoft.com/office/2007/relationships/media" Target="../media/media24.mp3"/><Relationship Id="rId9" Type="http://schemas.openxmlformats.org/officeDocument/2006/relationships/audio" Target="../media/media26.mp3"/><Relationship Id="rId1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.png"/><Relationship Id="rId3" Type="http://schemas.openxmlformats.org/officeDocument/2006/relationships/video" Target="../media/media29.mp4"/><Relationship Id="rId7" Type="http://schemas.openxmlformats.org/officeDocument/2006/relationships/image" Target="../media/image23.png"/><Relationship Id="rId12" Type="http://schemas.openxmlformats.org/officeDocument/2006/relationships/image" Target="../media/image29.png"/><Relationship Id="rId2" Type="http://schemas.microsoft.com/office/2007/relationships/media" Target="../media/media29.mp4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8.png"/><Relationship Id="rId5" Type="http://schemas.openxmlformats.org/officeDocument/2006/relationships/audio" Target="../media/media30.m4a"/><Relationship Id="rId10" Type="http://schemas.openxmlformats.org/officeDocument/2006/relationships/image" Target="../media/image26.png"/><Relationship Id="rId4" Type="http://schemas.microsoft.com/office/2007/relationships/media" Target="../media/media30.m4a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2" Type="http://schemas.microsoft.com/office/2007/relationships/media" Target="../media/media31.m4a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audio" Target="../media/media6.mp3"/><Relationship Id="rId1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audio" Target="../media/media3.mp3"/><Relationship Id="rId12" Type="http://schemas.microsoft.com/office/2007/relationships/media" Target="../media/media6.mp3"/><Relationship Id="rId17" Type="http://schemas.openxmlformats.org/officeDocument/2006/relationships/image" Target="../media/image2.png"/><Relationship Id="rId2" Type="http://schemas.microsoft.com/office/2007/relationships/media" Target="../media/media1.mp3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microsoft.com/office/2007/relationships/media" Target="../media/media3.mp3"/><Relationship Id="rId11" Type="http://schemas.openxmlformats.org/officeDocument/2006/relationships/audio" Target="../media/media5.mp3"/><Relationship Id="rId5" Type="http://schemas.openxmlformats.org/officeDocument/2006/relationships/audio" Target="../media/media2.mp3"/><Relationship Id="rId15" Type="http://schemas.openxmlformats.org/officeDocument/2006/relationships/audio" Target="../media/media7.mp3"/><Relationship Id="rId10" Type="http://schemas.microsoft.com/office/2007/relationships/media" Target="../media/media5.mp3"/><Relationship Id="rId19" Type="http://schemas.microsoft.com/office/2011/relationships/inkAction" Target="../ink/inkAction1.xml"/><Relationship Id="rId4" Type="http://schemas.microsoft.com/office/2007/relationships/media" Target="../media/media2.mp3"/><Relationship Id="rId9" Type="http://schemas.openxmlformats.org/officeDocument/2006/relationships/audio" Target="../media/media4.mp3"/><Relationship Id="rId14" Type="http://schemas.microsoft.com/office/2007/relationships/media" Target="../media/media7.mp3"/><Relationship Id="rId2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video" Target="../media/media8.mp4"/><Relationship Id="rId7" Type="http://schemas.openxmlformats.org/officeDocument/2006/relationships/image" Target="../media/image8.png"/><Relationship Id="rId2" Type="http://schemas.microsoft.com/office/2007/relationships/media" Target="../media/media8.mp4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9.m4a"/><Relationship Id="rId4" Type="http://schemas.microsoft.com/office/2007/relationships/media" Target="../media/media9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10.mp4"/><Relationship Id="rId2" Type="http://schemas.microsoft.com/office/2007/relationships/media" Target="../media/media10.mp4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audio" Target="../media/media11.mp3"/><Relationship Id="rId7" Type="http://schemas.openxmlformats.org/officeDocument/2006/relationships/audio" Target="../media/media13.m4a"/><Relationship Id="rId2" Type="http://schemas.microsoft.com/office/2007/relationships/media" Target="../media/media11.mp3"/><Relationship Id="rId1" Type="http://schemas.openxmlformats.org/officeDocument/2006/relationships/tags" Target="../tags/tag5.xml"/><Relationship Id="rId6" Type="http://schemas.microsoft.com/office/2007/relationships/media" Target="../media/media13.m4a"/><Relationship Id="rId11" Type="http://schemas.openxmlformats.org/officeDocument/2006/relationships/image" Target="../media/image13.png"/><Relationship Id="rId5" Type="http://schemas.openxmlformats.org/officeDocument/2006/relationships/audio" Target="../media/media12.mp3"/><Relationship Id="rId10" Type="http://schemas.openxmlformats.org/officeDocument/2006/relationships/image" Target="../media/image2.png"/><Relationship Id="rId4" Type="http://schemas.microsoft.com/office/2007/relationships/media" Target="../media/media12.mp3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738" y="170022"/>
            <a:ext cx="4955389" cy="64720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91359" y="1707394"/>
            <a:ext cx="56294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/>
              <a:t>Lesson 1.</a:t>
            </a:r>
          </a:p>
          <a:p>
            <a:pPr algn="ctr"/>
            <a:endParaRPr lang="en-US" altLang="ko-KR" sz="3600" dirty="0"/>
          </a:p>
          <a:p>
            <a:pPr algn="ctr"/>
            <a:r>
              <a:rPr lang="en-US" altLang="ko-KR" sz="3600" dirty="0"/>
              <a:t>Where Are You From?</a:t>
            </a:r>
          </a:p>
          <a:p>
            <a:pPr algn="ctr"/>
            <a:endParaRPr lang="en-US" altLang="ko-KR" sz="3600" dirty="0"/>
          </a:p>
          <a:p>
            <a:pPr algn="ctr"/>
            <a:r>
              <a:rPr lang="en-US" altLang="ko-KR" sz="3600" dirty="0"/>
              <a:t>1</a:t>
            </a:r>
            <a:r>
              <a:rPr lang="ko-KR" altLang="en-US" sz="3600" dirty="0"/>
              <a:t>차시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381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72"/>
    </mc:Choice>
    <mc:Fallback xmlns="">
      <p:transition spd="slow" advTm="2287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오스트렐리아">
            <a:hlinkClick r:id="" action="ppaction://media"/>
            <a:extLst>
              <a:ext uri="{FF2B5EF4-FFF2-40B4-BE49-F238E27FC236}">
                <a16:creationId xmlns:a16="http://schemas.microsoft.com/office/drawing/2014/main" id="{65CD8F14-5E09-4842-AF71-4D36F5C0F1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29" name="멕시코">
            <a:hlinkClick r:id="" action="ppaction://media"/>
            <a:extLst>
              <a:ext uri="{FF2B5EF4-FFF2-40B4-BE49-F238E27FC236}">
                <a16:creationId xmlns:a16="http://schemas.microsoft.com/office/drawing/2014/main" id="{568ABCE5-49E6-4487-90F1-31D63A32885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23" name="한국출신이야">
            <a:hlinkClick r:id="" action="ppaction://media"/>
            <a:extLst>
              <a:ext uri="{FF2B5EF4-FFF2-40B4-BE49-F238E27FC236}">
                <a16:creationId xmlns:a16="http://schemas.microsoft.com/office/drawing/2014/main" id="{7A6104A5-0713-4690-9375-792A241162BE}"/>
              </a:ext>
            </a:extLst>
          </p:cNvPr>
          <p:cNvPicPr>
            <a:picLocks noGrp="1" noChangeAspect="1"/>
          </p:cNvPicPr>
          <p:nvPr>
            <p:ph idx="1"/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5185952" y="1450622"/>
            <a:ext cx="487363" cy="487363"/>
          </a:xfrm>
        </p:spPr>
      </p:pic>
      <p:sp>
        <p:nvSpPr>
          <p:cNvPr id="4" name="내용 개체 틀 2">
            <a:extLst>
              <a:ext uri="{FF2B5EF4-FFF2-40B4-BE49-F238E27FC236}">
                <a16:creationId xmlns:a16="http://schemas.microsoft.com/office/drawing/2014/main" id="{10701151-979D-428F-A9DA-032EC14F2711}"/>
              </a:ext>
            </a:extLst>
          </p:cNvPr>
          <p:cNvSpPr txBox="1">
            <a:spLocks/>
          </p:cNvSpPr>
          <p:nvPr/>
        </p:nvSpPr>
        <p:spPr>
          <a:xfrm>
            <a:off x="1058092" y="394169"/>
            <a:ext cx="9601200" cy="831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4400" b="1" dirty="0">
                <a:solidFill>
                  <a:srgbClr val="6E4F42"/>
                </a:solidFill>
              </a:rPr>
              <a:t>B. </a:t>
            </a:r>
            <a:r>
              <a:rPr lang="en-US" altLang="ko-KR" sz="4400" b="1" dirty="0">
                <a:solidFill>
                  <a:srgbClr val="00B050"/>
                </a:solidFill>
              </a:rPr>
              <a:t>Let’s</a:t>
            </a:r>
            <a:r>
              <a:rPr lang="en-US" altLang="ko-KR" sz="4400" b="1" dirty="0"/>
              <a:t> Practice</a:t>
            </a:r>
          </a:p>
        </p:txBody>
      </p:sp>
      <p:pic>
        <p:nvPicPr>
          <p:cNvPr id="24" name="베트남 출신이야">
            <a:hlinkClick r:id="" action="ppaction://media"/>
            <a:extLst>
              <a:ext uri="{FF2B5EF4-FFF2-40B4-BE49-F238E27FC236}">
                <a16:creationId xmlns:a16="http://schemas.microsoft.com/office/drawing/2014/main" id="{0715E428-5192-4A04-B3EC-0A42795882C9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3335317" y="4025799"/>
            <a:ext cx="487363" cy="487363"/>
          </a:xfrm>
          <a:prstGeom prst="rect">
            <a:avLst/>
          </a:prstGeom>
        </p:spPr>
      </p:pic>
      <p:pic>
        <p:nvPicPr>
          <p:cNvPr id="25" name="미국 출신이야">
            <a:hlinkClick r:id="" action="ppaction://media"/>
            <a:extLst>
              <a:ext uri="{FF2B5EF4-FFF2-40B4-BE49-F238E27FC236}">
                <a16:creationId xmlns:a16="http://schemas.microsoft.com/office/drawing/2014/main" id="{3AD2AC74-21BA-4666-9D58-DAF265A5FCAC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9821192" y="2950039"/>
            <a:ext cx="487363" cy="487363"/>
          </a:xfrm>
          <a:prstGeom prst="rect">
            <a:avLst/>
          </a:prstGeom>
        </p:spPr>
      </p:pic>
      <p:pic>
        <p:nvPicPr>
          <p:cNvPr id="26" name="캐나다출신이야">
            <a:hlinkClick r:id="" action="ppaction://media"/>
            <a:extLst>
              <a:ext uri="{FF2B5EF4-FFF2-40B4-BE49-F238E27FC236}">
                <a16:creationId xmlns:a16="http://schemas.microsoft.com/office/drawing/2014/main" id="{B4B4CFB7-191E-48BB-9E0E-18C1DB9DCDD3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0330523" y="1715673"/>
            <a:ext cx="487363" cy="487363"/>
          </a:xfrm>
          <a:prstGeom prst="rect">
            <a:avLst/>
          </a:prstGeom>
        </p:spPr>
      </p:pic>
      <p:pic>
        <p:nvPicPr>
          <p:cNvPr id="27" name="오스트레일리아 출신이야">
            <a:hlinkClick r:id="" action="ppaction://media"/>
            <a:extLst>
              <a:ext uri="{FF2B5EF4-FFF2-40B4-BE49-F238E27FC236}">
                <a16:creationId xmlns:a16="http://schemas.microsoft.com/office/drawing/2014/main" id="{49EB51B6-E618-49B3-9B0D-D69C30557925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5951861" y="5531334"/>
            <a:ext cx="487363" cy="487363"/>
          </a:xfrm>
          <a:prstGeom prst="rect">
            <a:avLst/>
          </a:prstGeom>
        </p:spPr>
      </p:pic>
      <p:pic>
        <p:nvPicPr>
          <p:cNvPr id="28" name="멕시코출신이야">
            <a:hlinkClick r:id="" action="ppaction://media"/>
            <a:extLst>
              <a:ext uri="{FF2B5EF4-FFF2-40B4-BE49-F238E27FC236}">
                <a16:creationId xmlns:a16="http://schemas.microsoft.com/office/drawing/2014/main" id="{18BDC8FA-2181-4567-9E02-0228A12BBEF5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8468357" y="4354599"/>
            <a:ext cx="487363" cy="48736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02212" y="0"/>
            <a:ext cx="628650" cy="6858000"/>
          </a:xfrm>
          <a:prstGeom prst="rect">
            <a:avLst/>
          </a:prstGeom>
        </p:spPr>
      </p:pic>
      <p:sp>
        <p:nvSpPr>
          <p:cNvPr id="22" name="직사각형 21">
            <a:extLst>
              <a:ext uri="{FF2B5EF4-FFF2-40B4-BE49-F238E27FC236}">
                <a16:creationId xmlns:a16="http://schemas.microsoft.com/office/drawing/2014/main" id="{C4264684-CC82-43E0-B9EC-9C38E72A06F6}"/>
              </a:ext>
            </a:extLst>
          </p:cNvPr>
          <p:cNvSpPr/>
          <p:nvPr/>
        </p:nvSpPr>
        <p:spPr>
          <a:xfrm rot="5400000">
            <a:off x="-2820058" y="3274464"/>
            <a:ext cx="6858002" cy="30907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영국출신이야">
            <a:hlinkClick r:id="" action="ppaction://media"/>
            <a:extLst>
              <a:ext uri="{FF2B5EF4-FFF2-40B4-BE49-F238E27FC236}">
                <a16:creationId xmlns:a16="http://schemas.microsoft.com/office/drawing/2014/main" id="{9C9ECCA1-3B03-4FDB-99E9-1FFC19C80BA7}"/>
              </a:ext>
            </a:extLst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7" name="e5_01_01_03_03">
            <a:hlinkClick r:id="" action="ppaction://media"/>
            <a:extLst>
              <a:ext uri="{FF2B5EF4-FFF2-40B4-BE49-F238E27FC236}">
                <a16:creationId xmlns:a16="http://schemas.microsoft.com/office/drawing/2014/main" id="{95DF00FC-EA8C-4CBD-8D67-A16B52CD2389}"/>
              </a:ext>
            </a:extLst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0" name="the us">
            <a:hlinkClick r:id="" action="ppaction://media"/>
            <a:extLst>
              <a:ext uri="{FF2B5EF4-FFF2-40B4-BE49-F238E27FC236}">
                <a16:creationId xmlns:a16="http://schemas.microsoft.com/office/drawing/2014/main" id="{65F9E9FF-F928-41B9-81C6-6A18049E46B7}"/>
              </a:ext>
            </a:extLst>
          </p:cNvPr>
          <p:cNvPicPr>
            <a:picLocks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1" name="영국">
            <a:hlinkClick r:id="" action="ppaction://media"/>
            <a:extLst>
              <a:ext uri="{FF2B5EF4-FFF2-40B4-BE49-F238E27FC236}">
                <a16:creationId xmlns:a16="http://schemas.microsoft.com/office/drawing/2014/main" id="{957D8434-C3BB-4185-A387-314D44ED9A59}"/>
              </a:ext>
            </a:extLst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4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2" name="베트남">
            <a:hlinkClick r:id="" action="ppaction://media"/>
            <a:extLst>
              <a:ext uri="{FF2B5EF4-FFF2-40B4-BE49-F238E27FC236}">
                <a16:creationId xmlns:a16="http://schemas.microsoft.com/office/drawing/2014/main" id="{0CEB4C8C-D1E4-4DFC-B9D9-7BADAE9F535B}"/>
              </a:ext>
            </a:extLst>
          </p:cNvPr>
          <p:cNvPicPr>
            <a:picLocks noChangeAspect="1"/>
          </p:cNvPicPr>
          <p:nvPr>
            <a:audioFile r:link="rId27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3" name="캐나다">
            <a:hlinkClick r:id="" action="ppaction://media"/>
            <a:extLst>
              <a:ext uri="{FF2B5EF4-FFF2-40B4-BE49-F238E27FC236}">
                <a16:creationId xmlns:a16="http://schemas.microsoft.com/office/drawing/2014/main" id="{0FE881C5-BC03-4F24-BF27-4CF8EE6475ED}"/>
              </a:ext>
            </a:extLst>
          </p:cNvPr>
          <p:cNvPicPr>
            <a:picLocks noChangeAspect="1"/>
          </p:cNvPicPr>
          <p:nvPr>
            <a:audioFile r:link="rId29"/>
            <p:extLst>
              <p:ext uri="{DAA4B4D4-6D71-4841-9C94-3DE7FCFB9230}">
                <p14:media xmlns:p14="http://schemas.microsoft.com/office/powerpoint/2010/main" r:embed="rId28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0913798" y="4560328"/>
            <a:ext cx="487363" cy="48736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C3C2EA4-9DBC-4287-A206-A7665A4F43A3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270653" y="1291169"/>
            <a:ext cx="10601718" cy="5064828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DFFD02C1-F19C-4363-8CDC-71F43E0EE6A3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5598257" y="1377776"/>
            <a:ext cx="995486" cy="8428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63780E55-67B2-4F63-8984-5211F50CCACB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735752" y="4076700"/>
            <a:ext cx="871760" cy="816701"/>
          </a:xfrm>
          <a:prstGeom prst="roundRect">
            <a:avLst>
              <a:gd name="adj" fmla="val 41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BC2C2889-E0F7-4EBB-B03A-F15FEEE952F6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798342" y="1291169"/>
            <a:ext cx="944622" cy="8428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B812B601-CFD4-4CF4-9261-3440F0CB3881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6352296" y="5463135"/>
            <a:ext cx="1007291" cy="9200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F10A6D24-04B5-4BCB-8779-5B143129D199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0187041" y="2796433"/>
            <a:ext cx="954435" cy="8933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D90762CB-5D77-417F-893B-8FA4C466A3B5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120252" y="571904"/>
            <a:ext cx="944622" cy="8787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3F7298BE-9EB0-4D65-B3D0-B5F19E0B70FB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868792" y="4323425"/>
            <a:ext cx="896222" cy="7841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D5DF989A-2F51-488D-8877-0A06E2D200A4}"/>
              </a:ext>
            </a:extLst>
          </p:cNvPr>
          <p:cNvPicPr>
            <a:picLocks noChangeAspect="1"/>
          </p:cNvPicPr>
          <p:nvPr>
            <a:audioFile r:link="rId31"/>
            <p:extLst>
              <p:ext uri="{DAA4B4D4-6D71-4841-9C94-3DE7FCFB9230}">
                <p14:media xmlns:p14="http://schemas.microsoft.com/office/powerpoint/2010/main" r:embed="rId30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715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33"/>
    </mc:Choice>
    <mc:Fallback xmlns="">
      <p:transition spd="slow" advTm="62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64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30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3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22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374" objId="7"/>
        <p14:stopEvt time="30485" objId="7"/>
        <p14:playEvt time="32619" objId="11"/>
        <p14:stopEvt time="34205" objId="11"/>
        <p14:playEvt time="36968" objId="12"/>
        <p14:stopEvt time="38318" objId="12"/>
        <p14:playEvt time="43946" objId="18"/>
        <p14:stopEvt time="45733" objId="18"/>
        <p14:playEvt time="48228" objId="13"/>
        <p14:stopEvt time="49713" objId="13"/>
        <p14:playEvt time="52025" objId="10"/>
        <p14:stopEvt time="53587" objId="10"/>
        <p14:playEvt time="56806" objId="29"/>
        <p14:stopEvt time="58192" objId="29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오스트렐리아">
            <a:hlinkClick r:id="" action="ppaction://media"/>
            <a:extLst>
              <a:ext uri="{FF2B5EF4-FFF2-40B4-BE49-F238E27FC236}">
                <a16:creationId xmlns:a16="http://schemas.microsoft.com/office/drawing/2014/main" id="{65CD8F14-5E09-4842-AF71-4D36F5C0F1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29" name="멕시코">
            <a:hlinkClick r:id="" action="ppaction://media"/>
            <a:extLst>
              <a:ext uri="{FF2B5EF4-FFF2-40B4-BE49-F238E27FC236}">
                <a16:creationId xmlns:a16="http://schemas.microsoft.com/office/drawing/2014/main" id="{568ABCE5-49E6-4487-90F1-31D63A32885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23" name="한국출신이야">
            <a:hlinkClick r:id="" action="ppaction://media"/>
            <a:extLst>
              <a:ext uri="{FF2B5EF4-FFF2-40B4-BE49-F238E27FC236}">
                <a16:creationId xmlns:a16="http://schemas.microsoft.com/office/drawing/2014/main" id="{7A6104A5-0713-4690-9375-792A241162BE}"/>
              </a:ext>
            </a:extLst>
          </p:cNvPr>
          <p:cNvPicPr>
            <a:picLocks noGrp="1" noChangeAspect="1"/>
          </p:cNvPicPr>
          <p:nvPr>
            <p:ph idx="1"/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5185952" y="1450622"/>
            <a:ext cx="487363" cy="487363"/>
          </a:xfrm>
        </p:spPr>
      </p:pic>
      <p:sp>
        <p:nvSpPr>
          <p:cNvPr id="4" name="내용 개체 틀 2">
            <a:extLst>
              <a:ext uri="{FF2B5EF4-FFF2-40B4-BE49-F238E27FC236}">
                <a16:creationId xmlns:a16="http://schemas.microsoft.com/office/drawing/2014/main" id="{10701151-979D-428F-A9DA-032EC14F2711}"/>
              </a:ext>
            </a:extLst>
          </p:cNvPr>
          <p:cNvSpPr txBox="1">
            <a:spLocks/>
          </p:cNvSpPr>
          <p:nvPr/>
        </p:nvSpPr>
        <p:spPr>
          <a:xfrm>
            <a:off x="1058092" y="394169"/>
            <a:ext cx="9601200" cy="831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4400" b="1" dirty="0">
                <a:solidFill>
                  <a:srgbClr val="6E4F42"/>
                </a:solidFill>
              </a:rPr>
              <a:t>B. </a:t>
            </a:r>
            <a:r>
              <a:rPr lang="en-US" altLang="ko-KR" sz="4400" b="1" dirty="0">
                <a:solidFill>
                  <a:srgbClr val="00B050"/>
                </a:solidFill>
              </a:rPr>
              <a:t>Let’s</a:t>
            </a:r>
            <a:r>
              <a:rPr lang="en-US" altLang="ko-KR" sz="4400" b="1" dirty="0"/>
              <a:t> Practice</a:t>
            </a:r>
          </a:p>
        </p:txBody>
      </p:sp>
      <p:pic>
        <p:nvPicPr>
          <p:cNvPr id="24" name="베트남 출신이야">
            <a:hlinkClick r:id="" action="ppaction://media"/>
            <a:extLst>
              <a:ext uri="{FF2B5EF4-FFF2-40B4-BE49-F238E27FC236}">
                <a16:creationId xmlns:a16="http://schemas.microsoft.com/office/drawing/2014/main" id="{0715E428-5192-4A04-B3EC-0A42795882C9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3335317" y="4025799"/>
            <a:ext cx="487363" cy="487363"/>
          </a:xfrm>
          <a:prstGeom prst="rect">
            <a:avLst/>
          </a:prstGeom>
        </p:spPr>
      </p:pic>
      <p:pic>
        <p:nvPicPr>
          <p:cNvPr id="25" name="미국 출신이야">
            <a:hlinkClick r:id="" action="ppaction://media"/>
            <a:extLst>
              <a:ext uri="{FF2B5EF4-FFF2-40B4-BE49-F238E27FC236}">
                <a16:creationId xmlns:a16="http://schemas.microsoft.com/office/drawing/2014/main" id="{3AD2AC74-21BA-4666-9D58-DAF265A5FCAC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9821192" y="2950039"/>
            <a:ext cx="487363" cy="487363"/>
          </a:xfrm>
          <a:prstGeom prst="rect">
            <a:avLst/>
          </a:prstGeom>
        </p:spPr>
      </p:pic>
      <p:pic>
        <p:nvPicPr>
          <p:cNvPr id="26" name="캐나다출신이야">
            <a:hlinkClick r:id="" action="ppaction://media"/>
            <a:extLst>
              <a:ext uri="{FF2B5EF4-FFF2-40B4-BE49-F238E27FC236}">
                <a16:creationId xmlns:a16="http://schemas.microsoft.com/office/drawing/2014/main" id="{B4B4CFB7-191E-48BB-9E0E-18C1DB9DCDD3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0330523" y="1715673"/>
            <a:ext cx="487363" cy="487363"/>
          </a:xfrm>
          <a:prstGeom prst="rect">
            <a:avLst/>
          </a:prstGeom>
        </p:spPr>
      </p:pic>
      <p:pic>
        <p:nvPicPr>
          <p:cNvPr id="27" name="오스트레일리아 출신이야">
            <a:hlinkClick r:id="" action="ppaction://media"/>
            <a:extLst>
              <a:ext uri="{FF2B5EF4-FFF2-40B4-BE49-F238E27FC236}">
                <a16:creationId xmlns:a16="http://schemas.microsoft.com/office/drawing/2014/main" id="{49EB51B6-E618-49B3-9B0D-D69C30557925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5951861" y="5531334"/>
            <a:ext cx="487363" cy="487363"/>
          </a:xfrm>
          <a:prstGeom prst="rect">
            <a:avLst/>
          </a:prstGeom>
        </p:spPr>
      </p:pic>
      <p:pic>
        <p:nvPicPr>
          <p:cNvPr id="28" name="멕시코출신이야">
            <a:hlinkClick r:id="" action="ppaction://media"/>
            <a:extLst>
              <a:ext uri="{FF2B5EF4-FFF2-40B4-BE49-F238E27FC236}">
                <a16:creationId xmlns:a16="http://schemas.microsoft.com/office/drawing/2014/main" id="{18BDC8FA-2181-4567-9E02-0228A12BBEF5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8468357" y="4354599"/>
            <a:ext cx="487363" cy="48736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02212" y="0"/>
            <a:ext cx="628650" cy="6858000"/>
          </a:xfrm>
          <a:prstGeom prst="rect">
            <a:avLst/>
          </a:prstGeom>
        </p:spPr>
      </p:pic>
      <p:sp>
        <p:nvSpPr>
          <p:cNvPr id="22" name="직사각형 21">
            <a:extLst>
              <a:ext uri="{FF2B5EF4-FFF2-40B4-BE49-F238E27FC236}">
                <a16:creationId xmlns:a16="http://schemas.microsoft.com/office/drawing/2014/main" id="{C4264684-CC82-43E0-B9EC-9C38E72A06F6}"/>
              </a:ext>
            </a:extLst>
          </p:cNvPr>
          <p:cNvSpPr/>
          <p:nvPr/>
        </p:nvSpPr>
        <p:spPr>
          <a:xfrm rot="5400000">
            <a:off x="-2820058" y="3274464"/>
            <a:ext cx="6858002" cy="30907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영국출신이야">
            <a:hlinkClick r:id="" action="ppaction://media"/>
            <a:extLst>
              <a:ext uri="{FF2B5EF4-FFF2-40B4-BE49-F238E27FC236}">
                <a16:creationId xmlns:a16="http://schemas.microsoft.com/office/drawing/2014/main" id="{9C9ECCA1-3B03-4FDB-99E9-1FFC19C80BA7}"/>
              </a:ext>
            </a:extLst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7" name="e5_01_01_03_03">
            <a:hlinkClick r:id="" action="ppaction://media"/>
            <a:extLst>
              <a:ext uri="{FF2B5EF4-FFF2-40B4-BE49-F238E27FC236}">
                <a16:creationId xmlns:a16="http://schemas.microsoft.com/office/drawing/2014/main" id="{95DF00FC-EA8C-4CBD-8D67-A16B52CD2389}"/>
              </a:ext>
            </a:extLst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0" name="the us">
            <a:hlinkClick r:id="" action="ppaction://media"/>
            <a:extLst>
              <a:ext uri="{FF2B5EF4-FFF2-40B4-BE49-F238E27FC236}">
                <a16:creationId xmlns:a16="http://schemas.microsoft.com/office/drawing/2014/main" id="{65F9E9FF-F928-41B9-81C6-6A18049E46B7}"/>
              </a:ext>
            </a:extLst>
          </p:cNvPr>
          <p:cNvPicPr>
            <a:picLocks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1" name="영국">
            <a:hlinkClick r:id="" action="ppaction://media"/>
            <a:extLst>
              <a:ext uri="{FF2B5EF4-FFF2-40B4-BE49-F238E27FC236}">
                <a16:creationId xmlns:a16="http://schemas.microsoft.com/office/drawing/2014/main" id="{957D8434-C3BB-4185-A387-314D44ED9A59}"/>
              </a:ext>
            </a:extLst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4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2" name="베트남">
            <a:hlinkClick r:id="" action="ppaction://media"/>
            <a:extLst>
              <a:ext uri="{FF2B5EF4-FFF2-40B4-BE49-F238E27FC236}">
                <a16:creationId xmlns:a16="http://schemas.microsoft.com/office/drawing/2014/main" id="{0CEB4C8C-D1E4-4DFC-B9D9-7BADAE9F535B}"/>
              </a:ext>
            </a:extLst>
          </p:cNvPr>
          <p:cNvPicPr>
            <a:picLocks noChangeAspect="1"/>
          </p:cNvPicPr>
          <p:nvPr>
            <a:audioFile r:link="rId27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3" name="캐나다">
            <a:hlinkClick r:id="" action="ppaction://media"/>
            <a:extLst>
              <a:ext uri="{FF2B5EF4-FFF2-40B4-BE49-F238E27FC236}">
                <a16:creationId xmlns:a16="http://schemas.microsoft.com/office/drawing/2014/main" id="{0FE881C5-BC03-4F24-BF27-4CF8EE6475ED}"/>
              </a:ext>
            </a:extLst>
          </p:cNvPr>
          <p:cNvPicPr>
            <a:picLocks noChangeAspect="1"/>
          </p:cNvPicPr>
          <p:nvPr>
            <a:audioFile r:link="rId29"/>
            <p:extLst>
              <p:ext uri="{DAA4B4D4-6D71-4841-9C94-3DE7FCFB9230}">
                <p14:media xmlns:p14="http://schemas.microsoft.com/office/powerpoint/2010/main" r:embed="rId28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0913798" y="4560328"/>
            <a:ext cx="487363" cy="48736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C3C2EA4-9DBC-4287-A206-A7665A4F43A3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270653" y="1291169"/>
            <a:ext cx="10601718" cy="5064828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DFFD02C1-F19C-4363-8CDC-71F43E0EE6A3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5598257" y="1377776"/>
            <a:ext cx="995486" cy="8428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63780E55-67B2-4F63-8984-5211F50CCACB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735752" y="4076700"/>
            <a:ext cx="871760" cy="816701"/>
          </a:xfrm>
          <a:prstGeom prst="roundRect">
            <a:avLst>
              <a:gd name="adj" fmla="val 41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BC2C2889-E0F7-4EBB-B03A-F15FEEE952F6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798342" y="1291169"/>
            <a:ext cx="944622" cy="8428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B812B601-CFD4-4CF4-9261-3440F0CB3881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6352296" y="5463135"/>
            <a:ext cx="1007291" cy="9200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F10A6D24-04B5-4BCB-8779-5B143129D199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0187041" y="2796433"/>
            <a:ext cx="954435" cy="8933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D90762CB-5D77-417F-893B-8FA4C466A3B5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120252" y="571904"/>
            <a:ext cx="944622" cy="8787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3F7298BE-9EB0-4D65-B3D0-B5F19E0B70FB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868792" y="4323425"/>
            <a:ext cx="896222" cy="7841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3">
            <p14:nvContentPartPr>
              <p14:cNvPr id="3" name="잉크 2">
                <a:extLst>
                  <a:ext uri="{FF2B5EF4-FFF2-40B4-BE49-F238E27FC236}">
                    <a16:creationId xmlns:a16="http://schemas.microsoft.com/office/drawing/2014/main" id="{3616725C-4828-425D-864C-E7C5AAE8B21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84240" y="1295280"/>
              <a:ext cx="10027080" cy="4978800"/>
            </p14:xfrm>
          </p:contentPart>
        </mc:Choice>
        <mc:Fallback xmlns="">
          <p:pic>
            <p:nvPicPr>
              <p:cNvPr id="3" name="잉크 2">
                <a:extLst>
                  <a:ext uri="{FF2B5EF4-FFF2-40B4-BE49-F238E27FC236}">
                    <a16:creationId xmlns:a16="http://schemas.microsoft.com/office/drawing/2014/main" id="{3616725C-4828-425D-864C-E7C5AAE8B21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968400" y="1231920"/>
                <a:ext cx="10058400" cy="510552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오디오 8">
            <a:hlinkClick r:id="" action="ppaction://media"/>
            <a:extLst>
              <a:ext uri="{FF2B5EF4-FFF2-40B4-BE49-F238E27FC236}">
                <a16:creationId xmlns:a16="http://schemas.microsoft.com/office/drawing/2014/main" id="{1D1B776B-D324-41B5-98AD-368EC8E312E2}"/>
              </a:ext>
            </a:extLst>
          </p:cNvPr>
          <p:cNvPicPr>
            <a:picLocks noChangeAspect="1"/>
          </p:cNvPicPr>
          <p:nvPr>
            <a:audioFile r:link="rId31"/>
            <p:extLst>
              <p:ext uri="{DAA4B4D4-6D71-4841-9C94-3DE7FCFB9230}">
                <p14:media xmlns:p14="http://schemas.microsoft.com/office/powerpoint/2010/main" r:embed="rId30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569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45"/>
    </mc:Choice>
    <mc:Fallback xmlns="">
      <p:transition spd="slow" advTm="86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2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3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42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14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279" objId="23"/>
        <p14:stopEvt time="12447" objId="23"/>
        <p14:playEvt time="16177" objId="6"/>
        <p14:stopEvt time="18199" objId="6"/>
        <p14:playEvt time="28328" objId="24"/>
        <p14:stopEvt time="30907" objId="24"/>
        <p14:playEvt time="35044" objId="27"/>
        <p14:stopEvt time="37479" objId="27"/>
        <p14:playEvt time="41156" objId="26"/>
        <p14:stopEvt time="43331" objId="26"/>
        <p14:playEvt time="46144" objId="25"/>
        <p14:stopEvt time="48734" objId="25"/>
        <p14:playEvt time="50469" objId="28"/>
        <p14:stopEvt time="52734" objId="28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785E3067-11A6-4EAA-A86B-8BE67010D23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71600" y="685800"/>
            <a:ext cx="9944100" cy="58674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564C7AA1-20A1-430F-9419-DCA6385331FB}"/>
              </a:ext>
            </a:extLst>
          </p:cNvPr>
          <p:cNvSpPr/>
          <p:nvPr/>
        </p:nvSpPr>
        <p:spPr>
          <a:xfrm>
            <a:off x="9771350" y="5966114"/>
            <a:ext cx="1544350" cy="571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3" name="문1">
            <a:hlinkClick r:id="" action="ppaction://media"/>
            <a:extLst>
              <a:ext uri="{FF2B5EF4-FFF2-40B4-BE49-F238E27FC236}">
                <a16:creationId xmlns:a16="http://schemas.microsoft.com/office/drawing/2014/main" id="{E1C9A7A4-6022-4995-8606-69A81AE99F25}"/>
              </a:ext>
            </a:extLst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049264" y="1339733"/>
            <a:ext cx="340659" cy="340659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286013-5C89-4A0A-A6D7-BA3EA810816A}"/>
              </a:ext>
            </a:extLst>
          </p:cNvPr>
          <p:cNvSpPr txBox="1"/>
          <p:nvPr/>
        </p:nvSpPr>
        <p:spPr>
          <a:xfrm>
            <a:off x="4110181" y="3302815"/>
            <a:ext cx="340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</a:rPr>
              <a:t>3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693E80-FFEF-4F3D-945D-5FC10C5ADA26}"/>
              </a:ext>
            </a:extLst>
          </p:cNvPr>
          <p:cNvSpPr txBox="1"/>
          <p:nvPr/>
        </p:nvSpPr>
        <p:spPr>
          <a:xfrm>
            <a:off x="7352144" y="3284342"/>
            <a:ext cx="340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</a:rPr>
              <a:t>1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A0E581-8C97-4890-BE37-30D12A37CFDD}"/>
              </a:ext>
            </a:extLst>
          </p:cNvPr>
          <p:cNvSpPr txBox="1"/>
          <p:nvPr/>
        </p:nvSpPr>
        <p:spPr>
          <a:xfrm>
            <a:off x="10594107" y="3284342"/>
            <a:ext cx="340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</a:rPr>
              <a:t>2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14605B-A18A-479C-9022-873C49E6BECC}"/>
              </a:ext>
            </a:extLst>
          </p:cNvPr>
          <p:cNvSpPr txBox="1"/>
          <p:nvPr/>
        </p:nvSpPr>
        <p:spPr>
          <a:xfrm>
            <a:off x="4110181" y="5554746"/>
            <a:ext cx="340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</a:rPr>
              <a:t>5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076565-6400-4A52-B9DA-A84C025186FD}"/>
              </a:ext>
            </a:extLst>
          </p:cNvPr>
          <p:cNvSpPr txBox="1"/>
          <p:nvPr/>
        </p:nvSpPr>
        <p:spPr>
          <a:xfrm>
            <a:off x="7352144" y="5554745"/>
            <a:ext cx="340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</a:rPr>
              <a:t>4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14" name="문2">
            <a:hlinkClick r:id="" action="ppaction://media"/>
            <a:extLst>
              <a:ext uri="{FF2B5EF4-FFF2-40B4-BE49-F238E27FC236}">
                <a16:creationId xmlns:a16="http://schemas.microsoft.com/office/drawing/2014/main" id="{817BE9BE-7EFF-452C-9DC2-C3DD22D66B4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732127" y="1354590"/>
            <a:ext cx="340659" cy="340659"/>
          </a:xfrm>
          <a:prstGeom prst="rect">
            <a:avLst/>
          </a:prstGeom>
        </p:spPr>
      </p:pic>
      <p:pic>
        <p:nvPicPr>
          <p:cNvPr id="15" name="문3">
            <a:hlinkClick r:id="" action="ppaction://media"/>
            <a:extLst>
              <a:ext uri="{FF2B5EF4-FFF2-40B4-BE49-F238E27FC236}">
                <a16:creationId xmlns:a16="http://schemas.microsoft.com/office/drawing/2014/main" id="{ACE21D5F-3D29-489B-824B-24FCA35D153B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414991" y="1341818"/>
            <a:ext cx="340659" cy="340659"/>
          </a:xfrm>
          <a:prstGeom prst="rect">
            <a:avLst/>
          </a:prstGeom>
        </p:spPr>
      </p:pic>
      <p:pic>
        <p:nvPicPr>
          <p:cNvPr id="16" name="문4">
            <a:hlinkClick r:id="" action="ppaction://media"/>
            <a:extLst>
              <a:ext uri="{FF2B5EF4-FFF2-40B4-BE49-F238E27FC236}">
                <a16:creationId xmlns:a16="http://schemas.microsoft.com/office/drawing/2014/main" id="{6BEA6C01-336B-4C14-AE32-8159327BEEAA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980803" y="1339732"/>
            <a:ext cx="340659" cy="340659"/>
          </a:xfrm>
          <a:prstGeom prst="rect">
            <a:avLst/>
          </a:prstGeom>
        </p:spPr>
      </p:pic>
      <p:pic>
        <p:nvPicPr>
          <p:cNvPr id="17" name="문5">
            <a:hlinkClick r:id="" action="ppaction://media"/>
            <a:extLst>
              <a:ext uri="{FF2B5EF4-FFF2-40B4-BE49-F238E27FC236}">
                <a16:creationId xmlns:a16="http://schemas.microsoft.com/office/drawing/2014/main" id="{4F196612-3F36-47B8-811B-39C0DCCF15C3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543525" y="1359124"/>
            <a:ext cx="340659" cy="340659"/>
          </a:xfrm>
          <a:prstGeom prst="rect">
            <a:avLst/>
          </a:prstGeom>
        </p:spPr>
      </p:pic>
      <p:sp>
        <p:nvSpPr>
          <p:cNvPr id="18" name="내용 개체 틀 2">
            <a:extLst>
              <a:ext uri="{FF2B5EF4-FFF2-40B4-BE49-F238E27FC236}">
                <a16:creationId xmlns:a16="http://schemas.microsoft.com/office/drawing/2014/main" id="{992120C3-7AD0-4E91-BF9A-009161CB0EE8}"/>
              </a:ext>
            </a:extLst>
          </p:cNvPr>
          <p:cNvSpPr txBox="1">
            <a:spLocks/>
          </p:cNvSpPr>
          <p:nvPr/>
        </p:nvSpPr>
        <p:spPr>
          <a:xfrm>
            <a:off x="1371600" y="152712"/>
            <a:ext cx="9944099" cy="54401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4400" b="1" dirty="0">
                <a:solidFill>
                  <a:srgbClr val="6E4F42"/>
                </a:solidFill>
              </a:rPr>
              <a:t>C. </a:t>
            </a:r>
            <a:r>
              <a:rPr lang="en-US" altLang="ko-KR" sz="4400" b="1" dirty="0">
                <a:solidFill>
                  <a:srgbClr val="00B050"/>
                </a:solidFill>
              </a:rPr>
              <a:t>Listen</a:t>
            </a:r>
            <a:r>
              <a:rPr lang="en-US" altLang="ko-KR" sz="4400" b="1" dirty="0"/>
              <a:t> and Number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7">
            <p14:nvContentPartPr>
              <p14:cNvPr id="2" name="잉크 1">
                <a:extLst>
                  <a:ext uri="{FF2B5EF4-FFF2-40B4-BE49-F238E27FC236}">
                    <a16:creationId xmlns:a16="http://schemas.microsoft.com/office/drawing/2014/main" id="{BFCAC405-EA2B-4686-B0D6-06D717F8AE1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685960" y="3854520"/>
              <a:ext cx="7245720" cy="2400480"/>
            </p14:xfrm>
          </p:contentPart>
        </mc:Choice>
        <mc:Fallback xmlns="">
          <p:pic>
            <p:nvPicPr>
              <p:cNvPr id="2" name="잉크 1">
                <a:extLst>
                  <a:ext uri="{FF2B5EF4-FFF2-40B4-BE49-F238E27FC236}">
                    <a16:creationId xmlns:a16="http://schemas.microsoft.com/office/drawing/2014/main" id="{BFCAC405-EA2B-4686-B0D6-06D717F8AE1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670120" y="3791160"/>
                <a:ext cx="7277040" cy="25272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614C892B-54EC-4D19-AFEA-0DD66AF46271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20" name="직사각형 19">
            <a:extLst>
              <a:ext uri="{FF2B5EF4-FFF2-40B4-BE49-F238E27FC236}">
                <a16:creationId xmlns:a16="http://schemas.microsoft.com/office/drawing/2014/main" id="{F543BD71-A5FF-4BAE-B05C-750820D48931}"/>
              </a:ext>
            </a:extLst>
          </p:cNvPr>
          <p:cNvSpPr/>
          <p:nvPr/>
        </p:nvSpPr>
        <p:spPr>
          <a:xfrm rot="5400000">
            <a:off x="-2820058" y="3274464"/>
            <a:ext cx="6858002" cy="30907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234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285"/>
    </mc:Choice>
    <mc:Fallback xmlns="">
      <p:transition spd="slow" advTm="154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2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3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20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  <p:extLst>
    <p:ext uri="{E180D4A7-C9FB-4DFB-919C-405C955672EB}">
      <p14:showEvtLst xmlns:p14="http://schemas.microsoft.com/office/powerpoint/2010/main">
        <p14:playEvt time="43796" objId="13"/>
        <p14:stopEvt time="48234" objId="13"/>
        <p14:playEvt time="51202" objId="14"/>
        <p14:stopEvt time="56111" objId="14"/>
        <p14:playEvt time="58486" objId="15"/>
        <p14:stopEvt time="62574" objId="15"/>
        <p14:playEvt time="65720" objId="16"/>
        <p14:stopEvt time="70170" objId="16"/>
        <p14:playEvt time="72043" objId="17"/>
        <p14:stopEvt time="76411" objId="17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378A7A72-8FB4-4C51-B568-4EC5808DB4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9978" y="5106603"/>
            <a:ext cx="2077232" cy="143318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D39DE5CA-DD78-4A4E-9ECA-45224E4BFB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6274" y="5098953"/>
            <a:ext cx="2077232" cy="144083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40C9C76E-23BD-4355-B278-E38873F92B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5942" y="5091566"/>
            <a:ext cx="2020226" cy="141801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4E44F4A1-91F3-4B79-9FAD-FAB33479F4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5413" y="4199608"/>
            <a:ext cx="859925" cy="87431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00BB151-0905-489D-BB32-266E025035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05780" y="4267200"/>
            <a:ext cx="806725" cy="806725"/>
          </a:xfrm>
          <a:prstGeom prst="rect">
            <a:avLst/>
          </a:prstGeom>
        </p:spPr>
      </p:pic>
      <p:sp>
        <p:nvSpPr>
          <p:cNvPr id="11" name="내용 개체 틀 2">
            <a:extLst>
              <a:ext uri="{FF2B5EF4-FFF2-40B4-BE49-F238E27FC236}">
                <a16:creationId xmlns:a16="http://schemas.microsoft.com/office/drawing/2014/main" id="{10701151-979D-428F-A9DA-032EC14F2711}"/>
              </a:ext>
            </a:extLst>
          </p:cNvPr>
          <p:cNvSpPr txBox="1">
            <a:spLocks/>
          </p:cNvSpPr>
          <p:nvPr/>
        </p:nvSpPr>
        <p:spPr>
          <a:xfrm>
            <a:off x="875211" y="222769"/>
            <a:ext cx="9000308" cy="48539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4400" b="1" dirty="0">
                <a:solidFill>
                  <a:srgbClr val="6E4F42"/>
                </a:solidFill>
              </a:rPr>
              <a:t>D. </a:t>
            </a:r>
            <a:r>
              <a:rPr lang="en-US" altLang="ko-KR" sz="4400" b="1" dirty="0">
                <a:solidFill>
                  <a:srgbClr val="00B050"/>
                </a:solidFill>
              </a:rPr>
              <a:t>Culture</a:t>
            </a:r>
            <a:r>
              <a:rPr lang="en-US" altLang="ko-KR" sz="4400" b="1" dirty="0"/>
              <a:t>  Link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FAD8ACA4-D0F3-4A17-8F01-7D7A2094E1E2}"/>
              </a:ext>
            </a:extLst>
          </p:cNvPr>
          <p:cNvSpPr/>
          <p:nvPr/>
        </p:nvSpPr>
        <p:spPr>
          <a:xfrm rot="5400000">
            <a:off x="-2820058" y="3274464"/>
            <a:ext cx="6858002" cy="30907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" name="문화">
            <a:hlinkClick r:id="" action="ppaction://media"/>
            <a:extLst>
              <a:ext uri="{FF2B5EF4-FFF2-40B4-BE49-F238E27FC236}">
                <a16:creationId xmlns:a16="http://schemas.microsoft.com/office/drawing/2014/main" id="{1FD95647-D4AE-4590-903F-D8F157ED1A84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803886" y="904240"/>
            <a:ext cx="6584228" cy="3703320"/>
          </a:xfrm>
        </p:spPr>
      </p:pic>
      <p:pic>
        <p:nvPicPr>
          <p:cNvPr id="15" name="오디오 14">
            <a:hlinkClick r:id="" action="ppaction://media"/>
            <a:extLst>
              <a:ext uri="{FF2B5EF4-FFF2-40B4-BE49-F238E27FC236}">
                <a16:creationId xmlns:a16="http://schemas.microsoft.com/office/drawing/2014/main" id="{A5F36480-DF37-4289-8B66-752587A1155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501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196"/>
    </mc:Choice>
    <mc:Fallback xmlns="">
      <p:transition spd="slow" advTm="148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71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180" objId="14"/>
        <p14:stopEvt time="95562" objId="14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171303" y="665149"/>
            <a:ext cx="9601200" cy="1485900"/>
          </a:xfrm>
        </p:spPr>
        <p:txBody>
          <a:bodyPr>
            <a:normAutofit/>
          </a:bodyPr>
          <a:lstStyle/>
          <a:p>
            <a:r>
              <a:rPr lang="ko-KR" altLang="en-US" sz="5400" b="1" dirty="0">
                <a:solidFill>
                  <a:srgbClr val="002060"/>
                </a:solidFill>
              </a:rPr>
              <a:t>정리하기</a:t>
            </a: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1110343" y="1854302"/>
            <a:ext cx="5752275" cy="593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en-US" altLang="ko-KR" sz="3200" dirty="0"/>
              <a:t>1. </a:t>
            </a:r>
            <a:r>
              <a:rPr lang="ko-KR" altLang="en-US" sz="3200" dirty="0"/>
              <a:t>나는</a:t>
            </a:r>
            <a:r>
              <a:rPr lang="en-US" altLang="ko-KR" sz="3200" dirty="0"/>
              <a:t> </a:t>
            </a:r>
            <a:r>
              <a:rPr lang="ko-KR" altLang="en-US" sz="3200" dirty="0"/>
              <a:t>한국에서 </a:t>
            </a:r>
            <a:r>
              <a:rPr lang="ko-KR" altLang="en-US" sz="3200" dirty="0" err="1"/>
              <a:t>왔어</a:t>
            </a:r>
            <a:r>
              <a:rPr lang="en-US" altLang="ko-KR" sz="3200" dirty="0"/>
              <a:t>.</a:t>
            </a:r>
            <a:endParaRPr lang="en-US" altLang="ko-KR" sz="3600" dirty="0"/>
          </a:p>
        </p:txBody>
      </p:sp>
      <p:sp>
        <p:nvSpPr>
          <p:cNvPr id="9" name="내용 개체 틀 2">
            <a:extLst>
              <a:ext uri="{FF2B5EF4-FFF2-40B4-BE49-F238E27FC236}">
                <a16:creationId xmlns:a16="http://schemas.microsoft.com/office/drawing/2014/main" id="{66EE1C9D-DE81-4334-B212-78306C2717CD}"/>
              </a:ext>
            </a:extLst>
          </p:cNvPr>
          <p:cNvSpPr txBox="1">
            <a:spLocks/>
          </p:cNvSpPr>
          <p:nvPr/>
        </p:nvSpPr>
        <p:spPr>
          <a:xfrm>
            <a:off x="1110337" y="2514642"/>
            <a:ext cx="5752275" cy="593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en-US" altLang="ko-KR" sz="3200" dirty="0"/>
              <a:t>2. </a:t>
            </a:r>
            <a:r>
              <a:rPr lang="ko-KR" altLang="en-US" sz="3200" dirty="0"/>
              <a:t>나는</a:t>
            </a:r>
            <a:r>
              <a:rPr lang="en-US" altLang="ko-KR" sz="3200" dirty="0"/>
              <a:t> </a:t>
            </a:r>
            <a:r>
              <a:rPr lang="ko-KR" altLang="en-US" sz="3200" dirty="0"/>
              <a:t>베트남에서 </a:t>
            </a:r>
            <a:r>
              <a:rPr lang="ko-KR" altLang="en-US" sz="3200" dirty="0" err="1"/>
              <a:t>왔어</a:t>
            </a:r>
            <a:r>
              <a:rPr lang="en-US" altLang="ko-KR" sz="3200" dirty="0"/>
              <a:t>.</a:t>
            </a:r>
            <a:endParaRPr lang="en-US" altLang="ko-KR" sz="3600" dirty="0"/>
          </a:p>
        </p:txBody>
      </p:sp>
      <p:sp>
        <p:nvSpPr>
          <p:cNvPr id="10" name="내용 개체 틀 2">
            <a:extLst>
              <a:ext uri="{FF2B5EF4-FFF2-40B4-BE49-F238E27FC236}">
                <a16:creationId xmlns:a16="http://schemas.microsoft.com/office/drawing/2014/main" id="{F860B4E8-1369-450C-8E2E-1176015CB93C}"/>
              </a:ext>
            </a:extLst>
          </p:cNvPr>
          <p:cNvSpPr txBox="1">
            <a:spLocks/>
          </p:cNvSpPr>
          <p:nvPr/>
        </p:nvSpPr>
        <p:spPr>
          <a:xfrm>
            <a:off x="1110337" y="3174983"/>
            <a:ext cx="5752275" cy="593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en-US" altLang="ko-KR" sz="3200" dirty="0"/>
              <a:t>3. </a:t>
            </a:r>
            <a:r>
              <a:rPr lang="ko-KR" altLang="en-US" sz="3200" dirty="0"/>
              <a:t>나는</a:t>
            </a:r>
            <a:r>
              <a:rPr lang="en-US" altLang="ko-KR" sz="3200" dirty="0"/>
              <a:t> </a:t>
            </a:r>
            <a:r>
              <a:rPr lang="ko-KR" altLang="en-US" sz="3200" dirty="0"/>
              <a:t>영국에서 </a:t>
            </a:r>
            <a:r>
              <a:rPr lang="ko-KR" altLang="en-US" sz="3200" dirty="0" err="1"/>
              <a:t>왔어</a:t>
            </a:r>
            <a:r>
              <a:rPr lang="en-US" altLang="ko-KR" sz="3200" dirty="0"/>
              <a:t>.</a:t>
            </a:r>
            <a:endParaRPr lang="en-US" altLang="ko-KR" sz="3600" dirty="0"/>
          </a:p>
        </p:txBody>
      </p:sp>
      <p:sp>
        <p:nvSpPr>
          <p:cNvPr id="11" name="내용 개체 틀 2">
            <a:extLst>
              <a:ext uri="{FF2B5EF4-FFF2-40B4-BE49-F238E27FC236}">
                <a16:creationId xmlns:a16="http://schemas.microsoft.com/office/drawing/2014/main" id="{568D76FF-94B6-419D-A08C-8BAE96576592}"/>
              </a:ext>
            </a:extLst>
          </p:cNvPr>
          <p:cNvSpPr txBox="1">
            <a:spLocks/>
          </p:cNvSpPr>
          <p:nvPr/>
        </p:nvSpPr>
        <p:spPr>
          <a:xfrm>
            <a:off x="1110337" y="3835323"/>
            <a:ext cx="5752275" cy="593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en-US" altLang="ko-KR" sz="3200" dirty="0"/>
              <a:t>4. </a:t>
            </a:r>
            <a:r>
              <a:rPr lang="ko-KR" altLang="en-US" sz="3200" dirty="0"/>
              <a:t>나는</a:t>
            </a:r>
            <a:r>
              <a:rPr lang="en-US" altLang="ko-KR" sz="3200" dirty="0"/>
              <a:t> </a:t>
            </a:r>
            <a:r>
              <a:rPr lang="ko-KR" altLang="en-US" sz="3200" dirty="0"/>
              <a:t>호주에서 </a:t>
            </a:r>
            <a:r>
              <a:rPr lang="ko-KR" altLang="en-US" sz="3200" dirty="0" err="1"/>
              <a:t>왔어</a:t>
            </a:r>
            <a:r>
              <a:rPr lang="en-US" altLang="ko-KR" sz="3200" dirty="0"/>
              <a:t>.</a:t>
            </a:r>
            <a:endParaRPr lang="en-US" altLang="ko-KR" sz="3600" dirty="0"/>
          </a:p>
        </p:txBody>
      </p:sp>
      <p:sp>
        <p:nvSpPr>
          <p:cNvPr id="12" name="내용 개체 틀 2">
            <a:extLst>
              <a:ext uri="{FF2B5EF4-FFF2-40B4-BE49-F238E27FC236}">
                <a16:creationId xmlns:a16="http://schemas.microsoft.com/office/drawing/2014/main" id="{FF4CFBCB-7C22-49D7-A79E-A0D84A65122B}"/>
              </a:ext>
            </a:extLst>
          </p:cNvPr>
          <p:cNvSpPr txBox="1">
            <a:spLocks/>
          </p:cNvSpPr>
          <p:nvPr/>
        </p:nvSpPr>
        <p:spPr>
          <a:xfrm>
            <a:off x="1171301" y="4495663"/>
            <a:ext cx="5752275" cy="593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en-US" altLang="ko-KR" sz="3200" dirty="0"/>
              <a:t>5. </a:t>
            </a:r>
            <a:r>
              <a:rPr lang="ko-KR" altLang="en-US" sz="3200" dirty="0"/>
              <a:t>나는</a:t>
            </a:r>
            <a:r>
              <a:rPr lang="en-US" altLang="ko-KR" sz="3200" dirty="0"/>
              <a:t> </a:t>
            </a:r>
            <a:r>
              <a:rPr lang="ko-KR" altLang="en-US" sz="3200" dirty="0"/>
              <a:t>미국에서 </a:t>
            </a:r>
            <a:r>
              <a:rPr lang="ko-KR" altLang="en-US" sz="3200" dirty="0" err="1"/>
              <a:t>왔어</a:t>
            </a:r>
            <a:r>
              <a:rPr lang="en-US" altLang="ko-KR" sz="3200" dirty="0"/>
              <a:t>.</a:t>
            </a:r>
            <a:endParaRPr lang="en-US" altLang="ko-KR" sz="3600" dirty="0"/>
          </a:p>
        </p:txBody>
      </p:sp>
      <p:sp>
        <p:nvSpPr>
          <p:cNvPr id="13" name="내용 개체 틀 2">
            <a:extLst>
              <a:ext uri="{FF2B5EF4-FFF2-40B4-BE49-F238E27FC236}">
                <a16:creationId xmlns:a16="http://schemas.microsoft.com/office/drawing/2014/main" id="{4D76C168-0158-4D68-9C36-FB176A2E60D3}"/>
              </a:ext>
            </a:extLst>
          </p:cNvPr>
          <p:cNvSpPr txBox="1">
            <a:spLocks/>
          </p:cNvSpPr>
          <p:nvPr/>
        </p:nvSpPr>
        <p:spPr>
          <a:xfrm>
            <a:off x="1171301" y="5156003"/>
            <a:ext cx="5752275" cy="593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en-US" altLang="ko-KR" sz="3200" dirty="0"/>
              <a:t>6. </a:t>
            </a:r>
            <a:r>
              <a:rPr lang="ko-KR" altLang="en-US" sz="3200" dirty="0"/>
              <a:t>나는</a:t>
            </a:r>
            <a:r>
              <a:rPr lang="en-US" altLang="ko-KR" sz="3200" dirty="0"/>
              <a:t> </a:t>
            </a:r>
            <a:r>
              <a:rPr lang="ko-KR" altLang="en-US" sz="3200" dirty="0"/>
              <a:t>캐나다에서 </a:t>
            </a:r>
            <a:r>
              <a:rPr lang="ko-KR" altLang="en-US" sz="3200" dirty="0" err="1"/>
              <a:t>왔어</a:t>
            </a:r>
            <a:r>
              <a:rPr lang="en-US" altLang="ko-KR" sz="3200" dirty="0"/>
              <a:t>.</a:t>
            </a:r>
            <a:endParaRPr lang="en-US" altLang="ko-KR" sz="3600" dirty="0"/>
          </a:p>
        </p:txBody>
      </p:sp>
      <p:sp>
        <p:nvSpPr>
          <p:cNvPr id="14" name="내용 개체 틀 2">
            <a:extLst>
              <a:ext uri="{FF2B5EF4-FFF2-40B4-BE49-F238E27FC236}">
                <a16:creationId xmlns:a16="http://schemas.microsoft.com/office/drawing/2014/main" id="{C91CBDC5-ED93-4598-BB56-A0797BD3045E}"/>
              </a:ext>
            </a:extLst>
          </p:cNvPr>
          <p:cNvSpPr txBox="1">
            <a:spLocks/>
          </p:cNvSpPr>
          <p:nvPr/>
        </p:nvSpPr>
        <p:spPr>
          <a:xfrm>
            <a:off x="1171301" y="5816343"/>
            <a:ext cx="5752275" cy="593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en-US" altLang="ko-KR" sz="3200" dirty="0"/>
              <a:t>7. </a:t>
            </a:r>
            <a:r>
              <a:rPr lang="ko-KR" altLang="en-US" sz="3200" dirty="0"/>
              <a:t>나는</a:t>
            </a:r>
            <a:r>
              <a:rPr lang="en-US" altLang="ko-KR" sz="3200" dirty="0"/>
              <a:t> </a:t>
            </a:r>
            <a:r>
              <a:rPr lang="ko-KR" altLang="en-US" sz="3200" dirty="0"/>
              <a:t>멕시코에서 </a:t>
            </a:r>
            <a:r>
              <a:rPr lang="ko-KR" altLang="en-US" sz="3200" dirty="0" err="1"/>
              <a:t>왔어</a:t>
            </a:r>
            <a:r>
              <a:rPr lang="en-US" altLang="ko-KR" sz="3200" dirty="0"/>
              <a:t>.</a:t>
            </a:r>
            <a:endParaRPr lang="en-US" altLang="ko-KR" sz="3600" dirty="0"/>
          </a:p>
        </p:txBody>
      </p:sp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9FC037C8-400D-44AE-BD3D-78B4C00BF7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99704B35-54E7-4FA4-AED1-9B491F513E04}"/>
              </a:ext>
            </a:extLst>
          </p:cNvPr>
          <p:cNvSpPr/>
          <p:nvPr/>
        </p:nvSpPr>
        <p:spPr>
          <a:xfrm rot="5400000">
            <a:off x="-2820058" y="3274464"/>
            <a:ext cx="6858002" cy="30907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254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611"/>
    </mc:Choice>
    <mc:Fallback xmlns="">
      <p:transition spd="slow" advTm="123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>
                <a:solidFill>
                  <a:srgbClr val="00B050"/>
                </a:solidFill>
              </a:rPr>
              <a:t>도전</a:t>
            </a:r>
            <a:r>
              <a:rPr lang="en-US" altLang="ko-KR" b="1" dirty="0">
                <a:solidFill>
                  <a:srgbClr val="00B050"/>
                </a:solidFill>
              </a:rPr>
              <a:t>! </a:t>
            </a:r>
            <a:r>
              <a:rPr lang="ko-KR" altLang="en-US" b="1" dirty="0"/>
              <a:t>나도 할 수 있어요</a:t>
            </a:r>
            <a:r>
              <a:rPr lang="en-US" altLang="ko-KR" b="1" dirty="0"/>
              <a:t>!</a:t>
            </a:r>
            <a:endParaRPr lang="ko-KR" altLang="en-US" dirty="0"/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1371600" y="2906806"/>
            <a:ext cx="9601200" cy="22337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en-US" altLang="ko-KR" sz="3600" dirty="0"/>
              <a:t>1. </a:t>
            </a:r>
            <a:r>
              <a:rPr lang="ko-KR" altLang="en-US" sz="3600" dirty="0"/>
              <a:t>출신 나라  말하기 연습</a:t>
            </a:r>
            <a:r>
              <a:rPr lang="en-US" altLang="ko-KR" sz="3600" dirty="0"/>
              <a:t>(7</a:t>
            </a:r>
            <a:r>
              <a:rPr lang="ko-KR" altLang="en-US" sz="3600" dirty="0"/>
              <a:t>번 이상</a:t>
            </a:r>
            <a:r>
              <a:rPr lang="en-US" altLang="ko-KR" sz="3600" dirty="0"/>
              <a:t>)</a:t>
            </a:r>
          </a:p>
          <a:p>
            <a:pPr marL="0" indent="0">
              <a:buFont typeface="Franklin Gothic Book" panose="020B0503020102020204" pitchFamily="34" charset="0"/>
              <a:buNone/>
            </a:pPr>
            <a:endParaRPr lang="en-US" altLang="ko-KR" sz="3600" dirty="0"/>
          </a:p>
          <a:p>
            <a:pPr marL="0" indent="0">
              <a:buFont typeface="Franklin Gothic Book" panose="020B0503020102020204" pitchFamily="34" charset="0"/>
              <a:buNone/>
            </a:pPr>
            <a:r>
              <a:rPr lang="en-US" altLang="ko-KR" sz="3600" dirty="0"/>
              <a:t>2. </a:t>
            </a:r>
            <a:r>
              <a:rPr lang="ko-KR" altLang="en-US" sz="3600" dirty="0"/>
              <a:t>교과서 </a:t>
            </a:r>
            <a:r>
              <a:rPr lang="en-US" altLang="ko-KR" sz="3600" dirty="0"/>
              <a:t>11</a:t>
            </a:r>
            <a:r>
              <a:rPr lang="ko-KR" altLang="en-US" sz="3600" dirty="0"/>
              <a:t>쪽 </a:t>
            </a:r>
            <a:r>
              <a:rPr lang="en-US" altLang="ko-KR" sz="3600" b="1" dirty="0">
                <a:solidFill>
                  <a:srgbClr val="00B050"/>
                </a:solidFill>
              </a:rPr>
              <a:t>P</a:t>
            </a:r>
            <a:r>
              <a:rPr lang="en-US" altLang="ko-KR" sz="3600" dirty="0"/>
              <a:t>oint </a:t>
            </a:r>
            <a:r>
              <a:rPr lang="en-US" altLang="ko-KR" sz="3600" b="1" dirty="0">
                <a:solidFill>
                  <a:srgbClr val="E444DC"/>
                </a:solidFill>
              </a:rPr>
              <a:t>C</a:t>
            </a:r>
            <a:r>
              <a:rPr lang="en-US" altLang="ko-KR" sz="3600" dirty="0"/>
              <a:t>heck</a:t>
            </a:r>
            <a:r>
              <a:rPr lang="en-US" altLang="ko-KR" sz="2400" dirty="0"/>
              <a:t>(</a:t>
            </a:r>
            <a:r>
              <a:rPr lang="ko-KR" altLang="en-US" sz="2400" dirty="0"/>
              <a:t>포인트 체크</a:t>
            </a:r>
            <a:r>
              <a:rPr lang="en-US" altLang="ko-KR" sz="2400" dirty="0"/>
              <a:t>)</a:t>
            </a:r>
            <a:r>
              <a:rPr lang="ko-KR" altLang="en-US" sz="2400" dirty="0"/>
              <a:t> </a:t>
            </a:r>
            <a:r>
              <a:rPr lang="ko-KR" altLang="en-US" sz="3600" dirty="0"/>
              <a:t>풀기</a:t>
            </a:r>
            <a:endParaRPr lang="en-US" altLang="ko-KR" sz="3600" dirty="0"/>
          </a:p>
          <a:p>
            <a:pPr marL="0" indent="0">
              <a:buFont typeface="Franklin Gothic Book" panose="020B0503020102020204" pitchFamily="34" charset="0"/>
              <a:buNone/>
            </a:pPr>
            <a:r>
              <a:rPr lang="en-US" altLang="ko-KR" sz="3600" dirty="0"/>
              <a:t>    (</a:t>
            </a:r>
            <a:r>
              <a:rPr lang="ko-KR" altLang="en-US" sz="3600" dirty="0"/>
              <a:t>디지털교과서에서 음성을 들을 수 있어요</a:t>
            </a:r>
            <a:r>
              <a:rPr lang="en-US" altLang="ko-KR" sz="3600" dirty="0"/>
              <a:t>.)</a:t>
            </a:r>
            <a:endParaRPr lang="ko-KR" altLang="en-US" sz="3600" dirty="0"/>
          </a:p>
        </p:txBody>
      </p:sp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3BB9A514-E926-46F8-9CB1-027258A29A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54F48389-2A99-42A4-A1CE-51B85EE13AC0}"/>
              </a:ext>
            </a:extLst>
          </p:cNvPr>
          <p:cNvSpPr/>
          <p:nvPr/>
        </p:nvSpPr>
        <p:spPr>
          <a:xfrm rot="5400000">
            <a:off x="-2820058" y="3274464"/>
            <a:ext cx="6858002" cy="30907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87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70"/>
    </mc:Choice>
    <mc:Fallback xmlns="">
      <p:transition spd="slow" advTm="23670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C150C953-15F6-4917-B42B-CA8AE2CB8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4" name="내용 개체 틀 2">
            <a:extLst>
              <a:ext uri="{FF2B5EF4-FFF2-40B4-BE49-F238E27FC236}">
                <a16:creationId xmlns:a16="http://schemas.microsoft.com/office/drawing/2014/main" id="{0C9DA870-C5D0-44B8-9729-A819BE8E1141}"/>
              </a:ext>
            </a:extLst>
          </p:cNvPr>
          <p:cNvSpPr>
            <a:spLocks noGrp="1"/>
          </p:cNvSpPr>
          <p:nvPr/>
        </p:nvSpPr>
        <p:spPr>
          <a:xfrm>
            <a:off x="323625" y="473765"/>
            <a:ext cx="11165113" cy="591047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ko-KR" altLang="en-US" sz="2800" b="1" dirty="0">
                <a:solidFill>
                  <a:schemeClr val="bg1"/>
                </a:solidFill>
              </a:rPr>
              <a:t>이 영상에 사용한 교과서의 지문</a:t>
            </a:r>
            <a:r>
              <a:rPr lang="en-US" altLang="ko-KR" sz="2800" b="1" dirty="0">
                <a:solidFill>
                  <a:schemeClr val="bg1"/>
                </a:solidFill>
              </a:rPr>
              <a:t>, </a:t>
            </a:r>
            <a:r>
              <a:rPr lang="ko-KR" altLang="en-US" sz="2800" b="1" dirty="0">
                <a:solidFill>
                  <a:schemeClr val="bg1"/>
                </a:solidFill>
              </a:rPr>
              <a:t>삽화</a:t>
            </a:r>
            <a:r>
              <a:rPr lang="en-US" altLang="ko-KR" sz="2800" b="1" dirty="0">
                <a:solidFill>
                  <a:schemeClr val="bg1"/>
                </a:solidFill>
              </a:rPr>
              <a:t>, </a:t>
            </a:r>
            <a:r>
              <a:rPr lang="ko-KR" altLang="en-US" sz="2800" b="1" dirty="0">
                <a:solidFill>
                  <a:schemeClr val="bg1"/>
                </a:solidFill>
              </a:rPr>
              <a:t>음원</a:t>
            </a:r>
            <a:r>
              <a:rPr lang="en-US" altLang="ko-KR" sz="2800" b="1" dirty="0">
                <a:solidFill>
                  <a:schemeClr val="bg1"/>
                </a:solidFill>
              </a:rPr>
              <a:t>,</a:t>
            </a:r>
            <a:r>
              <a:rPr lang="ko-KR" altLang="en-US" sz="2800" b="1" dirty="0">
                <a:solidFill>
                  <a:schemeClr val="bg1"/>
                </a:solidFill>
              </a:rPr>
              <a:t> 영상 등 </a:t>
            </a:r>
            <a:endParaRPr lang="en-US" altLang="ko-KR" sz="2800" b="1" dirty="0">
              <a:solidFill>
                <a:schemeClr val="bg1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2800" b="1" dirty="0">
                <a:solidFill>
                  <a:schemeClr val="bg1"/>
                </a:solidFill>
              </a:rPr>
              <a:t>모든 교과서 자료는 </a:t>
            </a:r>
            <a:r>
              <a:rPr lang="en-US" altLang="ko-KR" sz="2800" b="1" dirty="0">
                <a:solidFill>
                  <a:schemeClr val="bg1"/>
                </a:solidFill>
              </a:rPr>
              <a:t>(</a:t>
            </a:r>
            <a:r>
              <a:rPr lang="ko-KR" altLang="en-US" sz="2800" b="1" dirty="0">
                <a:solidFill>
                  <a:schemeClr val="bg1"/>
                </a:solidFill>
              </a:rPr>
              <a:t>주</a:t>
            </a:r>
            <a:r>
              <a:rPr lang="en-US" altLang="ko-KR" sz="2800" b="1" dirty="0">
                <a:solidFill>
                  <a:schemeClr val="bg1"/>
                </a:solidFill>
              </a:rPr>
              <a:t>)</a:t>
            </a:r>
            <a:r>
              <a:rPr lang="ko-KR" altLang="en-US" sz="2800" b="1" dirty="0">
                <a:solidFill>
                  <a:schemeClr val="bg1"/>
                </a:solidFill>
              </a:rPr>
              <a:t>천재교육에 저작재산권이 있습니다</a:t>
            </a:r>
            <a:r>
              <a:rPr lang="en-US" altLang="ko-KR" sz="2800" b="1" dirty="0">
                <a:solidFill>
                  <a:schemeClr val="bg1"/>
                </a:solidFill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2800" b="1" dirty="0">
                <a:solidFill>
                  <a:schemeClr val="bg1"/>
                </a:solidFill>
              </a:rPr>
              <a:t>이 영상의 저작재산권은 제작자에게 있습니다</a:t>
            </a:r>
            <a:endParaRPr lang="en-US" altLang="ko-KR" sz="2800" b="1" dirty="0">
              <a:solidFill>
                <a:schemeClr val="bg1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2800" b="1" dirty="0">
                <a:solidFill>
                  <a:schemeClr val="bg1"/>
                </a:solidFill>
              </a:rPr>
              <a:t>이 영상은 각 초등학교에서 수업에 사용할 수 있습니다</a:t>
            </a:r>
            <a:r>
              <a:rPr lang="en-US" altLang="ko-KR" sz="2800" b="1" dirty="0">
                <a:solidFill>
                  <a:schemeClr val="bg1"/>
                </a:solidFill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2800" b="1" dirty="0">
                <a:solidFill>
                  <a:schemeClr val="bg1"/>
                </a:solidFill>
              </a:rPr>
              <a:t>이 외의 방법과 목적으로 이 영상을 사용하거나 </a:t>
            </a:r>
            <a:endParaRPr lang="en-US" altLang="ko-KR" sz="2800" b="1" dirty="0">
              <a:solidFill>
                <a:schemeClr val="bg1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2800" b="1" dirty="0">
                <a:solidFill>
                  <a:schemeClr val="bg1"/>
                </a:solidFill>
              </a:rPr>
              <a:t>일부 또는 전부를 저장 장치에 저장하거나</a:t>
            </a:r>
            <a:r>
              <a:rPr lang="en-US" altLang="ko-KR" sz="2800" b="1" dirty="0">
                <a:solidFill>
                  <a:schemeClr val="bg1"/>
                </a:solidFill>
              </a:rPr>
              <a:t>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2800" b="1" dirty="0">
                <a:solidFill>
                  <a:schemeClr val="bg1"/>
                </a:solidFill>
              </a:rPr>
              <a:t>일부 또는 전부를 다른 자료에 사용하는 것은 </a:t>
            </a:r>
            <a:endParaRPr lang="en-US" altLang="ko-KR" sz="2800" b="1" dirty="0">
              <a:solidFill>
                <a:schemeClr val="bg1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2800" b="1" dirty="0">
                <a:solidFill>
                  <a:schemeClr val="bg1"/>
                </a:solidFill>
              </a:rPr>
              <a:t>저작권법에 위배될 수 있음을 알려드립니다</a:t>
            </a:r>
          </a:p>
          <a:p>
            <a:pPr marL="0" indent="0" algn="ctr">
              <a:lnSpc>
                <a:spcPct val="270000"/>
              </a:lnSpc>
              <a:buNone/>
            </a:pPr>
            <a:endParaRPr lang="ko-KR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45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6"/>
    </mc:Choice>
    <mc:Fallback xmlns="">
      <p:transition spd="slow" advTm="4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1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1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1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1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1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1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1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 advAuto="100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pic>
        <p:nvPicPr>
          <p:cNvPr id="8" name="멕시코">
            <a:hlinkClick r:id="" action="ppaction://media"/>
            <a:extLst>
              <a:ext uri="{FF2B5EF4-FFF2-40B4-BE49-F238E27FC236}">
                <a16:creationId xmlns:a16="http://schemas.microsoft.com/office/drawing/2014/main" id="{FE35ECDF-EA7A-4705-9200-EF25571A4AAC}"/>
              </a:ext>
            </a:extLst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61559" y="4767308"/>
            <a:ext cx="344212" cy="344212"/>
          </a:xfrm>
        </p:spPr>
      </p:pic>
      <p:pic>
        <p:nvPicPr>
          <p:cNvPr id="11" name="the us">
            <a:hlinkClick r:id="" action="ppaction://media"/>
            <a:extLst>
              <a:ext uri="{FF2B5EF4-FFF2-40B4-BE49-F238E27FC236}">
                <a16:creationId xmlns:a16="http://schemas.microsoft.com/office/drawing/2014/main" id="{D34CD5BE-C68F-4371-ABCB-BF3220F1872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924713" y="5605139"/>
            <a:ext cx="270730" cy="270730"/>
          </a:xfrm>
          <a:prstGeom prst="rect">
            <a:avLst/>
          </a:prstGeom>
        </p:spPr>
      </p:pic>
      <p:pic>
        <p:nvPicPr>
          <p:cNvPr id="12" name="베트남">
            <a:hlinkClick r:id="" action="ppaction://media"/>
            <a:extLst>
              <a:ext uri="{FF2B5EF4-FFF2-40B4-BE49-F238E27FC236}">
                <a16:creationId xmlns:a16="http://schemas.microsoft.com/office/drawing/2014/main" id="{79B443B1-AE5B-4870-8B24-7618185C171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098798" y="6436310"/>
            <a:ext cx="270551" cy="270551"/>
          </a:xfrm>
          <a:prstGeom prst="rect">
            <a:avLst/>
          </a:prstGeom>
        </p:spPr>
      </p:pic>
      <p:pic>
        <p:nvPicPr>
          <p:cNvPr id="14" name="오스트렐리아">
            <a:hlinkClick r:id="" action="ppaction://media"/>
            <a:extLst>
              <a:ext uri="{FF2B5EF4-FFF2-40B4-BE49-F238E27FC236}">
                <a16:creationId xmlns:a16="http://schemas.microsoft.com/office/drawing/2014/main" id="{4E0AFEA3-B5AB-4574-BECD-CCF65B069013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951868" y="4026763"/>
            <a:ext cx="346461" cy="346461"/>
          </a:xfrm>
          <a:prstGeom prst="rect">
            <a:avLst/>
          </a:prstGeom>
        </p:spPr>
      </p:pic>
      <p:pic>
        <p:nvPicPr>
          <p:cNvPr id="16" name="캐나다">
            <a:hlinkClick r:id="" action="ppaction://media"/>
            <a:extLst>
              <a:ext uri="{FF2B5EF4-FFF2-40B4-BE49-F238E27FC236}">
                <a16:creationId xmlns:a16="http://schemas.microsoft.com/office/drawing/2014/main" id="{539389FF-B82F-41AF-9CBC-00D2331B9116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61559" y="4039340"/>
            <a:ext cx="333884" cy="333884"/>
          </a:xfrm>
          <a:prstGeom prst="rect">
            <a:avLst/>
          </a:prstGeom>
        </p:spPr>
      </p:pic>
      <p:pic>
        <p:nvPicPr>
          <p:cNvPr id="17" name="e5_01_01_03_03">
            <a:hlinkClick r:id="" action="ppaction://media"/>
            <a:extLst>
              <a:ext uri="{FF2B5EF4-FFF2-40B4-BE49-F238E27FC236}">
                <a16:creationId xmlns:a16="http://schemas.microsoft.com/office/drawing/2014/main" id="{725D1592-B9D1-45C6-8D51-A9366C0F5D8D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928595" y="4789134"/>
            <a:ext cx="322385" cy="322385"/>
          </a:xfrm>
          <a:prstGeom prst="rect">
            <a:avLst/>
          </a:prstGeom>
        </p:spPr>
      </p:pic>
      <p:pic>
        <p:nvPicPr>
          <p:cNvPr id="18" name="영국">
            <a:hlinkClick r:id="" action="ppaction://media"/>
            <a:extLst>
              <a:ext uri="{FF2B5EF4-FFF2-40B4-BE49-F238E27FC236}">
                <a16:creationId xmlns:a16="http://schemas.microsoft.com/office/drawing/2014/main" id="{14819E77-6869-4433-9B4D-55FB49391F43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951868" y="5560788"/>
            <a:ext cx="300555" cy="30055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2962" y="70816"/>
            <a:ext cx="10326075" cy="6716367"/>
          </a:xfrm>
          <a:prstGeom prst="rect">
            <a:avLst/>
          </a:prstGeom>
        </p:spPr>
      </p:pic>
      <p:sp>
        <p:nvSpPr>
          <p:cNvPr id="19" name="말풍선: 모서리가 둥근 사각형 18">
            <a:extLst>
              <a:ext uri="{FF2B5EF4-FFF2-40B4-BE49-F238E27FC236}">
                <a16:creationId xmlns:a16="http://schemas.microsoft.com/office/drawing/2014/main" id="{96A69F83-F623-493F-AC80-4FCF0B81F5B3}"/>
              </a:ext>
            </a:extLst>
          </p:cNvPr>
          <p:cNvSpPr/>
          <p:nvPr/>
        </p:nvSpPr>
        <p:spPr>
          <a:xfrm>
            <a:off x="3693112" y="2521259"/>
            <a:ext cx="727969" cy="390617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chemeClr val="tx1"/>
                </a:solidFill>
              </a:rPr>
              <a:t>하나</a:t>
            </a:r>
          </a:p>
        </p:txBody>
      </p:sp>
      <p:sp>
        <p:nvSpPr>
          <p:cNvPr id="20" name="말풍선: 모서리가 둥근 사각형 19">
            <a:extLst>
              <a:ext uri="{FF2B5EF4-FFF2-40B4-BE49-F238E27FC236}">
                <a16:creationId xmlns:a16="http://schemas.microsoft.com/office/drawing/2014/main" id="{FDDC67B8-BF4C-40E7-AE5D-F25EFEFBF627}"/>
              </a:ext>
            </a:extLst>
          </p:cNvPr>
          <p:cNvSpPr/>
          <p:nvPr/>
        </p:nvSpPr>
        <p:spPr>
          <a:xfrm>
            <a:off x="4421081" y="3663962"/>
            <a:ext cx="727969" cy="390617"/>
          </a:xfrm>
          <a:prstGeom prst="wedgeRoundRectCallout">
            <a:avLst>
              <a:gd name="adj1" fmla="val 40143"/>
              <a:gd name="adj2" fmla="val 7386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chemeClr val="tx1"/>
                </a:solidFill>
              </a:rPr>
              <a:t>진우</a:t>
            </a:r>
          </a:p>
        </p:txBody>
      </p:sp>
      <p:sp>
        <p:nvSpPr>
          <p:cNvPr id="21" name="말풍선: 모서리가 둥근 사각형 20">
            <a:extLst>
              <a:ext uri="{FF2B5EF4-FFF2-40B4-BE49-F238E27FC236}">
                <a16:creationId xmlns:a16="http://schemas.microsoft.com/office/drawing/2014/main" id="{F52467AD-4899-4ECE-9B02-C51F7AEE84CC}"/>
              </a:ext>
            </a:extLst>
          </p:cNvPr>
          <p:cNvSpPr/>
          <p:nvPr/>
        </p:nvSpPr>
        <p:spPr>
          <a:xfrm>
            <a:off x="5193440" y="6001100"/>
            <a:ext cx="727969" cy="390617"/>
          </a:xfrm>
          <a:prstGeom prst="wedgeRoundRectCallout">
            <a:avLst>
              <a:gd name="adj1" fmla="val -80589"/>
              <a:gd name="adj2" fmla="val -6022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Brian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22" name="말풍선: 모서리가 둥근 사각형 21">
            <a:extLst>
              <a:ext uri="{FF2B5EF4-FFF2-40B4-BE49-F238E27FC236}">
                <a16:creationId xmlns:a16="http://schemas.microsoft.com/office/drawing/2014/main" id="{10565111-E793-42CD-9B63-3EF8D171A6B8}"/>
              </a:ext>
            </a:extLst>
          </p:cNvPr>
          <p:cNvSpPr/>
          <p:nvPr/>
        </p:nvSpPr>
        <p:spPr>
          <a:xfrm>
            <a:off x="2496107" y="5214522"/>
            <a:ext cx="727969" cy="390617"/>
          </a:xfrm>
          <a:prstGeom prst="wedgeRoundRectCallout">
            <a:avLst>
              <a:gd name="adj1" fmla="val 85265"/>
              <a:gd name="adj2" fmla="val -5568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Linh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23" name="말풍선: 모서리가 둥근 사각형 22">
            <a:extLst>
              <a:ext uri="{FF2B5EF4-FFF2-40B4-BE49-F238E27FC236}">
                <a16:creationId xmlns:a16="http://schemas.microsoft.com/office/drawing/2014/main" id="{CB2BB7CD-0BDC-40C8-A5F9-BB103E189044}"/>
              </a:ext>
            </a:extLst>
          </p:cNvPr>
          <p:cNvSpPr/>
          <p:nvPr/>
        </p:nvSpPr>
        <p:spPr>
          <a:xfrm>
            <a:off x="7485359" y="4720902"/>
            <a:ext cx="727969" cy="390617"/>
          </a:xfrm>
          <a:prstGeom prst="wedgeRoundRectCallout">
            <a:avLst>
              <a:gd name="adj1" fmla="val -80589"/>
              <a:gd name="adj2" fmla="val -6022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Kevin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24" name="말풍선: 모서리가 둥근 사각형 23">
            <a:extLst>
              <a:ext uri="{FF2B5EF4-FFF2-40B4-BE49-F238E27FC236}">
                <a16:creationId xmlns:a16="http://schemas.microsoft.com/office/drawing/2014/main" id="{848F87E6-6229-46CB-89F0-A7908BA74A7B}"/>
              </a:ext>
            </a:extLst>
          </p:cNvPr>
          <p:cNvSpPr/>
          <p:nvPr/>
        </p:nvSpPr>
        <p:spPr>
          <a:xfrm>
            <a:off x="9223899" y="2710306"/>
            <a:ext cx="727969" cy="390617"/>
          </a:xfrm>
          <a:prstGeom prst="wedgeRoundRectCallout">
            <a:avLst>
              <a:gd name="adj1" fmla="val -84247"/>
              <a:gd name="adj2" fmla="val 3750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Stacy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9">
            <p14:nvContentPartPr>
              <p14:cNvPr id="27" name="잉크 26">
                <a:extLst>
                  <a:ext uri="{FF2B5EF4-FFF2-40B4-BE49-F238E27FC236}">
                    <a16:creationId xmlns:a16="http://schemas.microsoft.com/office/drawing/2014/main" id="{1917B36C-A266-42AE-A7DD-33444E0C9B7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753320" y="476280"/>
              <a:ext cx="3353040" cy="5143680"/>
            </p14:xfrm>
          </p:contentPart>
        </mc:Choice>
        <mc:Fallback xmlns="">
          <p:pic>
            <p:nvPicPr>
              <p:cNvPr id="27" name="잉크 26">
                <a:extLst>
                  <a:ext uri="{FF2B5EF4-FFF2-40B4-BE49-F238E27FC236}">
                    <a16:creationId xmlns:a16="http://schemas.microsoft.com/office/drawing/2014/main" id="{1917B36C-A266-42AE-A7DD-33444E0C9B7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737480" y="412920"/>
                <a:ext cx="3384360" cy="52704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2443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595"/>
    </mc:Choice>
    <mc:Fallback xmlns="">
      <p:transition spd="slow" advTm="184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4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0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95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5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  <p:extLst>
    <p:ext uri="{E180D4A7-C9FB-4DFB-919C-405C955672EB}">
      <p14:showEvtLst xmlns:p14="http://schemas.microsoft.com/office/powerpoint/2010/main">
        <p14:playEvt time="64925" objId="14"/>
        <p14:stopEvt time="66612" objId="14"/>
        <p14:playEvt time="76387" objId="16"/>
        <p14:stopEvt time="77825" objId="16"/>
        <p14:playEvt time="87157" objId="17"/>
        <p14:stopEvt time="89247" objId="17"/>
        <p14:playEvt time="102600" objId="8"/>
        <p14:stopEvt time="103947" objId="8"/>
        <p14:playEvt time="119114" objId="18"/>
        <p14:stopEvt time="120704" objId="18"/>
        <p14:playEvt time="131550" objId="11"/>
        <p14:stopEvt time="133078" objId="11"/>
        <p14:playEvt time="145378" objId="12"/>
        <p14:stopEvt time="146686" objId="1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949383" y="144958"/>
            <a:ext cx="6294782" cy="588956"/>
          </a:xfrm>
        </p:spPr>
        <p:txBody>
          <a:bodyPr>
            <a:noAutofit/>
          </a:bodyPr>
          <a:lstStyle/>
          <a:p>
            <a:r>
              <a:rPr lang="en-US" altLang="ko-KR" sz="2400" dirty="0"/>
              <a:t>Lesson 1  </a:t>
            </a:r>
            <a:r>
              <a:rPr lang="en-US" altLang="ko-KR" sz="3200" dirty="0"/>
              <a:t>Where</a:t>
            </a:r>
            <a:r>
              <a:rPr lang="ko-KR" altLang="en-US" sz="3200" dirty="0"/>
              <a:t> </a:t>
            </a:r>
            <a:r>
              <a:rPr lang="en-US" altLang="ko-KR" sz="3200" dirty="0"/>
              <a:t>Are You From?(1)</a:t>
            </a:r>
            <a:endParaRPr lang="ko-KR" altLang="en-US" sz="3200" dirty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71718" y="1436913"/>
            <a:ext cx="6294782" cy="8994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1" hangingPunct="1">
              <a:lnSpc>
                <a:spcPct val="89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4400" b="1" dirty="0">
                <a:solidFill>
                  <a:srgbClr val="002060"/>
                </a:solidFill>
              </a:rPr>
              <a:t>공부할</a:t>
            </a:r>
            <a:r>
              <a:rPr lang="en-US" altLang="ko-KR" sz="4400" b="1" dirty="0">
                <a:solidFill>
                  <a:srgbClr val="002060"/>
                </a:solidFill>
              </a:rPr>
              <a:t> </a:t>
            </a:r>
            <a:r>
              <a:rPr lang="ko-KR" altLang="en-US" sz="4400" b="1" dirty="0">
                <a:solidFill>
                  <a:srgbClr val="002060"/>
                </a:solidFill>
              </a:rPr>
              <a:t>내용</a:t>
            </a:r>
          </a:p>
        </p:txBody>
      </p:sp>
      <p:sp>
        <p:nvSpPr>
          <p:cNvPr id="11" name="부제목 2"/>
          <p:cNvSpPr txBox="1">
            <a:spLocks/>
          </p:cNvSpPr>
          <p:nvPr/>
        </p:nvSpPr>
        <p:spPr>
          <a:xfrm>
            <a:off x="667471" y="279362"/>
            <a:ext cx="3056390" cy="454551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1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3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sz="3800" dirty="0">
                <a:solidFill>
                  <a:srgbClr val="0070C0"/>
                </a:solidFill>
              </a:rPr>
              <a:t>English Grade 5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3E6ADF2B-216A-4D06-A9EA-7803D08041DC}"/>
              </a:ext>
            </a:extLst>
          </p:cNvPr>
          <p:cNvSpPr/>
          <p:nvPr/>
        </p:nvSpPr>
        <p:spPr>
          <a:xfrm>
            <a:off x="747370" y="744042"/>
            <a:ext cx="3371869" cy="39444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232775EE-D916-4FDD-8A74-D82BE84DCA0F}"/>
              </a:ext>
            </a:extLst>
          </p:cNvPr>
          <p:cNvSpPr/>
          <p:nvPr/>
        </p:nvSpPr>
        <p:spPr>
          <a:xfrm>
            <a:off x="8063376" y="5696595"/>
            <a:ext cx="3371869" cy="39444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9610C104-7ADF-42F3-8359-425E61554F45}"/>
              </a:ext>
            </a:extLst>
          </p:cNvPr>
          <p:cNvSpPr/>
          <p:nvPr/>
        </p:nvSpPr>
        <p:spPr>
          <a:xfrm rot="5400000">
            <a:off x="-1057067" y="2927360"/>
            <a:ext cx="4035002" cy="4261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C1A7BB7D-FE79-4F04-BB55-04222D50EE4A}"/>
              </a:ext>
            </a:extLst>
          </p:cNvPr>
          <p:cNvSpPr/>
          <p:nvPr/>
        </p:nvSpPr>
        <p:spPr>
          <a:xfrm rot="5400000">
            <a:off x="9204680" y="3466030"/>
            <a:ext cx="4035002" cy="4261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내용 개체 틀 2">
            <a:extLst>
              <a:ext uri="{FF2B5EF4-FFF2-40B4-BE49-F238E27FC236}">
                <a16:creationId xmlns:a16="http://schemas.microsoft.com/office/drawing/2014/main" id="{83F09669-C122-4D91-9F1B-EC8632EB8958}"/>
              </a:ext>
            </a:extLst>
          </p:cNvPr>
          <p:cNvSpPr txBox="1">
            <a:spLocks/>
          </p:cNvSpPr>
          <p:nvPr/>
        </p:nvSpPr>
        <p:spPr>
          <a:xfrm>
            <a:off x="1738372" y="2644957"/>
            <a:ext cx="8010939" cy="16051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1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3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>
              <a:buAutoNum type="arabicPeriod"/>
            </a:pPr>
            <a:r>
              <a:rPr lang="ko-KR" altLang="en-US" sz="3600" dirty="0"/>
              <a:t>출신 국가 말하기</a:t>
            </a:r>
            <a:endParaRPr lang="en-US" altLang="ko-KR" sz="3600" dirty="0"/>
          </a:p>
          <a:p>
            <a:pPr marL="742950" indent="-742950" algn="l">
              <a:buAutoNum type="arabicPeriod"/>
            </a:pPr>
            <a:endParaRPr lang="en-US" altLang="ko-KR" sz="3600" dirty="0"/>
          </a:p>
          <a:p>
            <a:pPr algn="l"/>
            <a:endParaRPr lang="en-US" altLang="ko-KR" sz="1600" dirty="0"/>
          </a:p>
          <a:p>
            <a:pPr algn="l"/>
            <a:r>
              <a:rPr lang="en-US" altLang="ko-KR" sz="3600" dirty="0"/>
              <a:t>2. </a:t>
            </a:r>
            <a:r>
              <a:rPr lang="ko-KR" altLang="en-US" sz="3600" dirty="0"/>
              <a:t>때에 맞는 인사말 하기</a:t>
            </a:r>
          </a:p>
        </p:txBody>
      </p:sp>
    </p:spTree>
    <p:extLst>
      <p:ext uri="{BB962C8B-B14F-4D97-AF65-F5344CB8AC3E}">
        <p14:creationId xmlns:p14="http://schemas.microsoft.com/office/powerpoint/2010/main" val="96111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72"/>
    </mc:Choice>
    <mc:Fallback xmlns="">
      <p:transition spd="slow" advTm="3327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17" y="0"/>
            <a:ext cx="628650" cy="68580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825" y="176626"/>
            <a:ext cx="9878797" cy="650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0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97"/>
    </mc:Choice>
    <mc:Fallback xmlns="">
      <p:transition spd="slow" advTm="6219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252" y="258536"/>
            <a:ext cx="7019925" cy="6515100"/>
          </a:xfrm>
          <a:prstGeom prst="rect">
            <a:avLst/>
          </a:prstGeom>
        </p:spPr>
      </p:pic>
      <p:sp>
        <p:nvSpPr>
          <p:cNvPr id="4" name="내용 개체 틀 2">
            <a:extLst>
              <a:ext uri="{FF2B5EF4-FFF2-40B4-BE49-F238E27FC236}">
                <a16:creationId xmlns:a16="http://schemas.microsoft.com/office/drawing/2014/main" id="{B1E5BFAF-EAC5-48AB-857C-109987EE3FA9}"/>
              </a:ext>
            </a:extLst>
          </p:cNvPr>
          <p:cNvSpPr txBox="1">
            <a:spLocks/>
          </p:cNvSpPr>
          <p:nvPr/>
        </p:nvSpPr>
        <p:spPr>
          <a:xfrm>
            <a:off x="2534194" y="87086"/>
            <a:ext cx="6992983" cy="72553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en-US" altLang="ko-KR" sz="4400" b="1" dirty="0">
                <a:solidFill>
                  <a:srgbClr val="6E4F42"/>
                </a:solidFill>
              </a:rPr>
              <a:t>A. </a:t>
            </a:r>
            <a:r>
              <a:rPr lang="en-US" altLang="ko-KR" sz="4400" b="1" dirty="0">
                <a:solidFill>
                  <a:srgbClr val="00B050"/>
                </a:solidFill>
              </a:rPr>
              <a:t>Fun</a:t>
            </a:r>
            <a:r>
              <a:rPr lang="ko-KR" altLang="en-US" sz="4400" b="1" dirty="0">
                <a:solidFill>
                  <a:srgbClr val="00B050"/>
                </a:solidFill>
              </a:rPr>
              <a:t> </a:t>
            </a:r>
            <a:r>
              <a:rPr lang="en-US" altLang="ko-KR" sz="4400" b="1" dirty="0"/>
              <a:t>Talk  </a:t>
            </a:r>
          </a:p>
          <a:p>
            <a:pPr marL="0" indent="0">
              <a:buFont typeface="Franklin Gothic Book" panose="020B0503020102020204" pitchFamily="34" charset="0"/>
              <a:buNone/>
            </a:pPr>
            <a:r>
              <a:rPr lang="ko-KR" altLang="en-US" sz="1800" b="1" dirty="0"/>
              <a:t>그림을</a:t>
            </a:r>
            <a:r>
              <a:rPr lang="en-US" altLang="ko-KR" sz="1800" b="1" dirty="0"/>
              <a:t> </a:t>
            </a:r>
            <a:r>
              <a:rPr lang="ko-KR" altLang="en-US" sz="1800" b="1" dirty="0"/>
              <a:t>보며</a:t>
            </a:r>
            <a:r>
              <a:rPr lang="en-US" altLang="ko-KR" sz="1800" b="1" dirty="0"/>
              <a:t>, </a:t>
            </a:r>
            <a:r>
              <a:rPr lang="ko-KR" altLang="en-US" sz="1800" b="1" dirty="0"/>
              <a:t>대화를 들어 봅시다</a:t>
            </a:r>
            <a:r>
              <a:rPr lang="en-US" altLang="ko-KR" sz="1800" b="1" dirty="0"/>
              <a:t>.</a:t>
            </a:r>
            <a:endParaRPr lang="en-US" altLang="ko-KR" sz="4400" b="1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90CD92FA-786D-4918-BCF8-644D27FB394A}"/>
              </a:ext>
            </a:extLst>
          </p:cNvPr>
          <p:cNvSpPr/>
          <p:nvPr/>
        </p:nvSpPr>
        <p:spPr>
          <a:xfrm rot="5400000">
            <a:off x="-2527095" y="3274462"/>
            <a:ext cx="6858002" cy="30907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142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37"/>
    </mc:Choice>
    <mc:Fallback xmlns="">
      <p:transition spd="slow" advTm="5083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251C8263-3553-4655-B66D-576B99BA8365}"/>
              </a:ext>
            </a:extLst>
          </p:cNvPr>
          <p:cNvSpPr/>
          <p:nvPr/>
        </p:nvSpPr>
        <p:spPr>
          <a:xfrm rot="5400000">
            <a:off x="-2870146" y="3274464"/>
            <a:ext cx="6858002" cy="30907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e5_01_03_01_ani">
            <a:hlinkClick r:id="" action="ppaction://media"/>
            <a:extLst>
              <a:ext uri="{FF2B5EF4-FFF2-40B4-BE49-F238E27FC236}">
                <a16:creationId xmlns:a16="http://schemas.microsoft.com/office/drawing/2014/main" id="{6870ABB5-41FE-4F1B-A9EB-4D230AAD9EA0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01864" y="828040"/>
            <a:ext cx="8738327" cy="4914900"/>
          </a:xfr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0EE9B5B1-D569-4B42-AAAE-514649152724}"/>
              </a:ext>
            </a:extLst>
          </p:cNvPr>
          <p:cNvSpPr/>
          <p:nvPr/>
        </p:nvSpPr>
        <p:spPr>
          <a:xfrm>
            <a:off x="8566007" y="335280"/>
            <a:ext cx="2724325" cy="492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solidFill>
                  <a:schemeClr val="tx1"/>
                </a:solidFill>
              </a:rPr>
              <a:t>Let’s listen</a:t>
            </a:r>
            <a:endParaRPr lang="ko-KR" altLang="en-US" sz="2800" b="1" dirty="0">
              <a:solidFill>
                <a:schemeClr val="tx1"/>
              </a:solidFill>
            </a:endParaRPr>
          </a:p>
        </p:txBody>
      </p:sp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30602E7B-09E2-4FF5-9620-368F8430E8D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514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88"/>
    </mc:Choice>
    <mc:Fallback xmlns="">
      <p:transition spd="slow" advTm="49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383" objId="7"/>
        <p14:stopEvt time="48048" objId="7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1A9C1DD-2E39-4A5C-9A42-D1B396317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A85B082-B63C-495C-9A19-EAF8045FA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DA0C5A2-5BD3-40D1-81D1-FC980F5A2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362" y="795337"/>
            <a:ext cx="9439275" cy="526732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9A01369-FF82-451B-9491-62848E9BF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97" y="0"/>
            <a:ext cx="628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9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06"/>
    </mc:Choice>
    <mc:Fallback xmlns="">
      <p:transition spd="slow" advTm="31906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8B8862-FE05-400E-8C6A-BAF90D310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L1_Fun">
            <a:hlinkClick r:id="" action="ppaction://media"/>
            <a:extLst>
              <a:ext uri="{FF2B5EF4-FFF2-40B4-BE49-F238E27FC236}">
                <a16:creationId xmlns:a16="http://schemas.microsoft.com/office/drawing/2014/main" id="{ABDFFDBE-668E-4717-8A18-1610CEC085BF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3036" y="478773"/>
            <a:ext cx="8738327" cy="4914900"/>
          </a:xfr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7E503E91-DC9D-40FA-8C36-E6CA4D417579}"/>
              </a:ext>
            </a:extLst>
          </p:cNvPr>
          <p:cNvGrpSpPr/>
          <p:nvPr/>
        </p:nvGrpSpPr>
        <p:grpSpPr>
          <a:xfrm>
            <a:off x="2267518" y="5335656"/>
            <a:ext cx="8149060" cy="1485900"/>
            <a:chOff x="1037620" y="2950862"/>
            <a:chExt cx="7581133" cy="1500489"/>
          </a:xfrm>
        </p:grpSpPr>
        <p:pic>
          <p:nvPicPr>
            <p:cNvPr id="5" name="내용 개체 틀 4">
              <a:extLst>
                <a:ext uri="{FF2B5EF4-FFF2-40B4-BE49-F238E27FC236}">
                  <a16:creationId xmlns:a16="http://schemas.microsoft.com/office/drawing/2014/main" id="{447C1D35-59CF-4AAE-8750-02D3E7645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7620" y="3041277"/>
              <a:ext cx="7581133" cy="1410074"/>
            </a:xfrm>
            <a:prstGeom prst="rect">
              <a:avLst/>
            </a:prstGeom>
          </p:spPr>
        </p:pic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7A189B92-E526-4AF7-AA52-203E1EC766D7}"/>
                </a:ext>
              </a:extLst>
            </p:cNvPr>
            <p:cNvSpPr/>
            <p:nvPr/>
          </p:nvSpPr>
          <p:spPr>
            <a:xfrm>
              <a:off x="5819140" y="2950862"/>
              <a:ext cx="943886" cy="2937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3FAB7DE-D42C-4F18-8095-4EAD320DE61D}"/>
              </a:ext>
            </a:extLst>
          </p:cNvPr>
          <p:cNvSpPr txBox="1"/>
          <p:nvPr/>
        </p:nvSpPr>
        <p:spPr>
          <a:xfrm>
            <a:off x="3838743" y="6024016"/>
            <a:ext cx="1534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>
                <a:solidFill>
                  <a:srgbClr val="FF0000"/>
                </a:solidFill>
              </a:rPr>
              <a:t>베트남</a:t>
            </a:r>
            <a:r>
              <a:rPr lang="en-US" altLang="ko-KR" sz="2800" b="1" dirty="0"/>
              <a:t> </a:t>
            </a:r>
            <a:endParaRPr lang="ko-KR" altLang="en-US" sz="2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349817-AF2B-4771-92B8-CF8340BE7B6B}"/>
              </a:ext>
            </a:extLst>
          </p:cNvPr>
          <p:cNvSpPr txBox="1"/>
          <p:nvPr/>
        </p:nvSpPr>
        <p:spPr>
          <a:xfrm>
            <a:off x="7789525" y="6123374"/>
            <a:ext cx="2592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>
                <a:solidFill>
                  <a:srgbClr val="FF0000"/>
                </a:solidFill>
              </a:rPr>
              <a:t>오스트레일리아</a:t>
            </a:r>
            <a:r>
              <a:rPr lang="en-US" altLang="ko-KR" sz="2000" b="1" dirty="0"/>
              <a:t> </a:t>
            </a:r>
            <a:endParaRPr lang="ko-KR" altLang="en-US" sz="2000" b="1" dirty="0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78CFB579-6008-4D04-A73B-7B984BD59DE9}"/>
              </a:ext>
            </a:extLst>
          </p:cNvPr>
          <p:cNvSpPr/>
          <p:nvPr/>
        </p:nvSpPr>
        <p:spPr>
          <a:xfrm rot="5400000">
            <a:off x="-2820058" y="3274464"/>
            <a:ext cx="6858002" cy="30907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D095B4C6-7D83-4FAC-B173-44D153980FCD}"/>
              </a:ext>
            </a:extLst>
          </p:cNvPr>
          <p:cNvSpPr/>
          <p:nvPr/>
        </p:nvSpPr>
        <p:spPr>
          <a:xfrm>
            <a:off x="8566007" y="335280"/>
            <a:ext cx="2724325" cy="492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solidFill>
                  <a:schemeClr val="tx1"/>
                </a:solidFill>
              </a:rPr>
              <a:t>Listen again</a:t>
            </a:r>
            <a:endParaRPr lang="ko-KR" altLang="en-US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642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728"/>
    </mc:Choice>
    <mc:Fallback xmlns="">
      <p:transition spd="slow" advTm="110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" grpId="0"/>
      <p:bldP spid="8" grpId="0"/>
    </p:bldLst>
  </p:timing>
  <p:extLst>
    <p:ext uri="{E180D4A7-C9FB-4DFB-919C-405C955672EB}">
      <p14:showEvtLst xmlns:p14="http://schemas.microsoft.com/office/powerpoint/2010/main">
        <p14:playEvt time="20857" objId="4"/>
        <p14:stopEvt time="65285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F74DB5C-2919-4D60-8A70-174843939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pic>
        <p:nvPicPr>
          <p:cNvPr id="4" name="내용 개체 틀 3">
            <a:extLst>
              <a:ext uri="{FF2B5EF4-FFF2-40B4-BE49-F238E27FC236}">
                <a16:creationId xmlns:a16="http://schemas.microsoft.com/office/drawing/2014/main" id="{BA678E43-FE3E-4FBD-9EEA-805F7DFF01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846456" y="795326"/>
            <a:ext cx="4819650" cy="3533775"/>
          </a:xfrm>
          <a:prstGeom prst="rect">
            <a:avLst/>
          </a:prstGeom>
        </p:spPr>
      </p:pic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C3676C50-5445-4534-9CB3-C58E42517A41}"/>
              </a:ext>
            </a:extLst>
          </p:cNvPr>
          <p:cNvSpPr txBox="1">
            <a:spLocks/>
          </p:cNvSpPr>
          <p:nvPr/>
        </p:nvSpPr>
        <p:spPr>
          <a:xfrm>
            <a:off x="960782" y="5757655"/>
            <a:ext cx="4736026" cy="610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en-US" altLang="ko-KR" sz="2800" dirty="0"/>
              <a:t>2. </a:t>
            </a:r>
            <a:r>
              <a:rPr lang="ko-KR" altLang="en-US" sz="2800" dirty="0"/>
              <a:t>나는 베트남에서 </a:t>
            </a:r>
            <a:r>
              <a:rPr lang="ko-KR" altLang="en-US" sz="2800" dirty="0" err="1"/>
              <a:t>왔어</a:t>
            </a:r>
            <a:r>
              <a:rPr lang="en-US" altLang="ko-KR" sz="2800" dirty="0"/>
              <a:t>.</a:t>
            </a:r>
          </a:p>
        </p:txBody>
      </p:sp>
      <p:pic>
        <p:nvPicPr>
          <p:cNvPr id="16" name="따라말하기 1">
            <a:hlinkClick r:id="" action="ppaction://media"/>
            <a:extLst>
              <a:ext uri="{FF2B5EF4-FFF2-40B4-BE49-F238E27FC236}">
                <a16:creationId xmlns:a16="http://schemas.microsoft.com/office/drawing/2014/main" id="{7BFA324E-0EFF-4215-98F0-1CED33AF58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65530" y="3883331"/>
            <a:ext cx="487363" cy="48736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FB78660-9699-4ECD-8685-6A4F08152C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69491" y="778651"/>
            <a:ext cx="5028453" cy="3533775"/>
          </a:xfrm>
          <a:prstGeom prst="rect">
            <a:avLst/>
          </a:prstGeom>
        </p:spPr>
      </p:pic>
      <p:sp>
        <p:nvSpPr>
          <p:cNvPr id="12" name="내용 개체 틀 2">
            <a:extLst>
              <a:ext uri="{FF2B5EF4-FFF2-40B4-BE49-F238E27FC236}">
                <a16:creationId xmlns:a16="http://schemas.microsoft.com/office/drawing/2014/main" id="{7DCE6DC0-2FCF-402F-9104-16356C536299}"/>
              </a:ext>
            </a:extLst>
          </p:cNvPr>
          <p:cNvSpPr txBox="1">
            <a:spLocks/>
          </p:cNvSpPr>
          <p:nvPr/>
        </p:nvSpPr>
        <p:spPr>
          <a:xfrm>
            <a:off x="6761918" y="5757655"/>
            <a:ext cx="4736026" cy="610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en-US" altLang="ko-KR" sz="2800" dirty="0"/>
              <a:t>2. (</a:t>
            </a:r>
            <a:r>
              <a:rPr lang="ko-KR" altLang="en-US" sz="2800" dirty="0"/>
              <a:t>아침에 하는 인사</a:t>
            </a:r>
            <a:r>
              <a:rPr lang="en-US" altLang="ko-KR" sz="2800" dirty="0"/>
              <a:t>) </a:t>
            </a:r>
            <a:r>
              <a:rPr lang="ko-KR" altLang="en-US" sz="2800" dirty="0"/>
              <a:t>안녕</a:t>
            </a:r>
            <a:r>
              <a:rPr lang="en-US" altLang="ko-KR" sz="2800" dirty="0"/>
              <a:t>.</a:t>
            </a:r>
          </a:p>
        </p:txBody>
      </p:sp>
      <p:sp>
        <p:nvSpPr>
          <p:cNvPr id="13" name="내용 개체 틀 2">
            <a:extLst>
              <a:ext uri="{FF2B5EF4-FFF2-40B4-BE49-F238E27FC236}">
                <a16:creationId xmlns:a16="http://schemas.microsoft.com/office/drawing/2014/main" id="{6E7821D4-1C13-47F2-A99F-0D214A158B2B}"/>
              </a:ext>
            </a:extLst>
          </p:cNvPr>
          <p:cNvSpPr txBox="1">
            <a:spLocks/>
          </p:cNvSpPr>
          <p:nvPr/>
        </p:nvSpPr>
        <p:spPr>
          <a:xfrm>
            <a:off x="6761918" y="4813935"/>
            <a:ext cx="4736026" cy="610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en-US" altLang="ko-KR" sz="2800" dirty="0"/>
              <a:t>1. (</a:t>
            </a:r>
            <a:r>
              <a:rPr lang="ko-KR" altLang="en-US" sz="2800" dirty="0"/>
              <a:t>아침에 하는 인사</a:t>
            </a:r>
            <a:r>
              <a:rPr lang="en-US" altLang="ko-KR" sz="2800" dirty="0"/>
              <a:t>) </a:t>
            </a:r>
            <a:r>
              <a:rPr lang="ko-KR" altLang="en-US" sz="2800" dirty="0"/>
              <a:t>안녕</a:t>
            </a:r>
            <a:r>
              <a:rPr lang="en-US" altLang="ko-KR" sz="2800" dirty="0"/>
              <a:t>.</a:t>
            </a:r>
          </a:p>
        </p:txBody>
      </p:sp>
      <p:pic>
        <p:nvPicPr>
          <p:cNvPr id="17" name="따라말하기 2">
            <a:hlinkClick r:id="" action="ppaction://media"/>
            <a:extLst>
              <a:ext uri="{FF2B5EF4-FFF2-40B4-BE49-F238E27FC236}">
                <a16:creationId xmlns:a16="http://schemas.microsoft.com/office/drawing/2014/main" id="{4713FDA4-C6F0-4F7C-8C3C-B60E84C622B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15743" y="3825063"/>
            <a:ext cx="487363" cy="487363"/>
          </a:xfrm>
          <a:prstGeom prst="rect">
            <a:avLst/>
          </a:prstGeom>
        </p:spPr>
      </p:pic>
      <p:sp>
        <p:nvSpPr>
          <p:cNvPr id="10" name="내용 개체 틀 2">
            <a:extLst>
              <a:ext uri="{FF2B5EF4-FFF2-40B4-BE49-F238E27FC236}">
                <a16:creationId xmlns:a16="http://schemas.microsoft.com/office/drawing/2014/main" id="{45C60A1F-A6CB-4A1A-821E-EBFD8EE6E5EA}"/>
              </a:ext>
            </a:extLst>
          </p:cNvPr>
          <p:cNvSpPr txBox="1">
            <a:spLocks/>
          </p:cNvSpPr>
          <p:nvPr/>
        </p:nvSpPr>
        <p:spPr>
          <a:xfrm>
            <a:off x="960782" y="4813935"/>
            <a:ext cx="4736026" cy="610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en-US" altLang="ko-KR" sz="2800" dirty="0"/>
              <a:t>1. </a:t>
            </a:r>
            <a:r>
              <a:rPr lang="ko-KR" altLang="en-US" sz="2800" dirty="0"/>
              <a:t>너는 어느 나라에서 </a:t>
            </a:r>
            <a:r>
              <a:rPr lang="ko-KR" altLang="en-US" sz="2800" dirty="0" err="1"/>
              <a:t>왔니</a:t>
            </a:r>
            <a:r>
              <a:rPr lang="en-US" altLang="ko-KR" sz="2800" dirty="0"/>
              <a:t>?</a:t>
            </a:r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A577D01E-8936-48E2-A5F3-3AFF2907E42C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10DA6FED-C7F2-4D87-B036-37E2B8B44101}"/>
              </a:ext>
            </a:extLst>
          </p:cNvPr>
          <p:cNvSpPr/>
          <p:nvPr/>
        </p:nvSpPr>
        <p:spPr>
          <a:xfrm rot="5400000">
            <a:off x="-2820058" y="3274464"/>
            <a:ext cx="6858002" cy="30907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CC577D81-5E17-4681-9232-0C4953291978}"/>
              </a:ext>
            </a:extLst>
          </p:cNvPr>
          <p:cNvSpPr/>
          <p:nvPr/>
        </p:nvSpPr>
        <p:spPr>
          <a:xfrm>
            <a:off x="8566007" y="335280"/>
            <a:ext cx="2724325" cy="492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solidFill>
                  <a:schemeClr val="tx1"/>
                </a:solidFill>
              </a:rPr>
              <a:t>Listen &amp; Repeat</a:t>
            </a:r>
            <a:endParaRPr lang="ko-KR" altLang="en-US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552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18"/>
    </mc:Choice>
    <mc:Fallback xmlns="">
      <p:transition spd="slow" advTm="53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12" grpId="0"/>
      <p:bldP spid="13" grpId="0"/>
      <p:bldP spid="10" grpId="0"/>
    </p:bldLst>
  </p:timing>
  <p:extLst>
    <p:ext uri="{E180D4A7-C9FB-4DFB-919C-405C955672EB}">
      <p14:showEvtLst xmlns:p14="http://schemas.microsoft.com/office/powerpoint/2010/main">
        <p14:playEvt time="7540" objId="16"/>
        <p14:stopEvt time="13618" objId="16"/>
        <p14:pauseEvt time="34991" objId="17"/>
        <p14:seekEvt time="34991" objId="17" seek="1787"/>
        <p14:seekEvt time="37158" objId="17" seek="1754"/>
        <p14:seekEvt time="37217" objId="17" seek="1704"/>
        <p14:seekEvt time="37275" objId="17" seek="1439"/>
        <p14:seekEvt time="37276" objId="17" seek="744"/>
        <p14:seekEvt time="37334" objId="17" seek="447"/>
        <p14:seekEvt time="37335" objId="17" seek="265"/>
        <p14:seekEvt time="37360" objId="17" seek="265"/>
        <p14:seekEvt time="37361" objId="17" seek="199"/>
        <p14:seekEvt time="37394" objId="17" seek="182"/>
        <p14:seekEvt time="37396" objId="17" seek="66"/>
        <p14:seekEvt time="37397" objId="17" seek="33"/>
        <p14:seekEvt time="37459" objId="17" seek="0"/>
        <p14:seekEvt time="37460" objId="17" seek="0"/>
        <p14:seekEvt time="37522" objId="17" seek="0"/>
        <p14:seekEvt time="37522" objId="17" seek="0"/>
        <p14:seekEvt time="37550" objId="17" seek="0"/>
        <p14:seekEvt time="37579" objId="17" seek="0"/>
        <p14:seekEvt time="37579" objId="17" seek="0"/>
        <p14:seekEvt time="37677" objId="17" seek="0"/>
        <p14:seekEvt time="37677" objId="17" seek="0"/>
        <p14:resumeEvt time="38123" objId="17"/>
        <p14:stopEvt time="42837" objId="17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4.1|3.7|4.2|4.7|4.2|4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.9|11.2|10.7|15.4|16.4|12.4|13.8|13|1.9|2.7|1.7|2.1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|62.8|1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0.8|5|7.4|4.8|11|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|2|2.3|1.8|1.8|2.4|5.2|1.7|2.5|1.7|2.2|1.6|2.3|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5.9|12.1|6.7|6.1|4.9|4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7|7.4|7.2|7.2|6.3|9.7|10|8.3|6.8|6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0.5|7.1|3.9|8|6.9"/>
</p:tagLst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TM10001105[[fn=자르기]]</Template>
  <TotalTime>1480</TotalTime>
  <Words>256</Words>
  <Application>Microsoft Office PowerPoint</Application>
  <PresentationFormat>와이드스크린</PresentationFormat>
  <Paragraphs>60</Paragraphs>
  <Slides>16</Slides>
  <Notes>0</Notes>
  <HiddenSlides>0</HiddenSlides>
  <MMClips>54</MMClips>
  <ScaleCrop>false</ScaleCrop>
  <HeadingPairs>
    <vt:vector size="6" baseType="variant">
      <vt:variant>
        <vt:lpstr>사용한 글꼴</vt:lpstr>
      </vt:variant>
      <vt:variant>
        <vt:i4>1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18" baseType="lpstr">
      <vt:lpstr>Franklin Gothic Book</vt:lpstr>
      <vt:lpstr>Crop</vt:lpstr>
      <vt:lpstr>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정리하기</vt:lpstr>
      <vt:lpstr>도전! 나도 할 수 있어요!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4학년 영어</dc:title>
  <dc:creator>Windows 사용자</dc:creator>
  <cp:lastModifiedBy>jeonghwa eun</cp:lastModifiedBy>
  <cp:revision>82</cp:revision>
  <dcterms:created xsi:type="dcterms:W3CDTF">2020-04-08T01:19:25Z</dcterms:created>
  <dcterms:modified xsi:type="dcterms:W3CDTF">2020-04-15T14:28:25Z</dcterms:modified>
</cp:coreProperties>
</file>