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310" r:id="rId2"/>
    <p:sldId id="256" r:id="rId3"/>
    <p:sldId id="284" r:id="rId4"/>
    <p:sldId id="294" r:id="rId5"/>
    <p:sldId id="304" r:id="rId6"/>
    <p:sldId id="308" r:id="rId7"/>
    <p:sldId id="305" r:id="rId8"/>
    <p:sldId id="306" r:id="rId9"/>
    <p:sldId id="307" r:id="rId10"/>
    <p:sldId id="309" r:id="rId11"/>
    <p:sldId id="271" r:id="rId12"/>
    <p:sldId id="28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onghwa eun" initials="je" lastIdx="1" clrIdx="0">
    <p:extLst>
      <p:ext uri="{19B8F6BF-5375-455C-9EA6-DF929625EA0E}">
        <p15:presenceInfo xmlns:p15="http://schemas.microsoft.com/office/powerpoint/2012/main" userId="80bc7d3525480f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B4A"/>
    <a:srgbClr val="010129"/>
    <a:srgbClr val="E444DC"/>
    <a:srgbClr val="280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1858" y="-17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78908-6E5E-41DF-9AD4-2F3798DE6B77}" type="datetimeFigureOut">
              <a:rPr lang="ko-KR" altLang="en-US" smtClean="0"/>
              <a:t>2020-04-21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FC2A6-3C0C-4287-B58C-328785E3B7C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185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715000" cy="3911112"/>
          </a:xfrm>
        </p:spPr>
        <p:txBody>
          <a:bodyPr/>
          <a:lstStyle/>
          <a:p>
            <a:pPr marL="228600" indent="-228600">
              <a:buAutoNum type="alphaUcPeriod"/>
            </a:pPr>
            <a:r>
              <a:rPr lang="en-US" altLang="ko-KR" dirty="0"/>
              <a:t>Speak</a:t>
            </a:r>
            <a:r>
              <a:rPr lang="ko-KR" altLang="en-US" dirty="0"/>
              <a:t> </a:t>
            </a:r>
            <a:r>
              <a:rPr lang="en-US" altLang="ko-KR" dirty="0"/>
              <a:t>and</a:t>
            </a:r>
            <a:r>
              <a:rPr lang="ko-KR" altLang="en-US" dirty="0"/>
              <a:t> </a:t>
            </a:r>
            <a:r>
              <a:rPr lang="en-US" altLang="ko-KR" dirty="0"/>
              <a:t>Read.</a:t>
            </a:r>
          </a:p>
          <a:p>
            <a:pPr marL="228600" indent="-228600">
              <a:buAutoNum type="alphaUcPeriod"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FC2A6-3C0C-4287-B58C-328785E3B7C5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55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38" y="170022"/>
            <a:ext cx="4955389" cy="64720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359" y="1707394"/>
            <a:ext cx="5629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1.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Where Are You From?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3</a:t>
            </a:r>
            <a:r>
              <a:rPr lang="ko-KR" altLang="en-US" sz="3600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2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71303" y="665149"/>
            <a:ext cx="9601200" cy="1485900"/>
          </a:xfrm>
        </p:spPr>
        <p:txBody>
          <a:bodyPr>
            <a:normAutofit/>
          </a:bodyPr>
          <a:lstStyle/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171303" y="1636586"/>
            <a:ext cx="8495211" cy="4807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altLang="ko-KR" sz="3200" dirty="0"/>
              <a:t>Q: Where are you from?</a:t>
            </a:r>
          </a:p>
          <a:p>
            <a:pPr marL="0" indent="0">
              <a:buNone/>
            </a:pPr>
            <a:r>
              <a:rPr lang="en-US" altLang="ko-KR" sz="3200" dirty="0"/>
              <a:t>      A: I am from Australia.</a:t>
            </a:r>
          </a:p>
          <a:p>
            <a:pPr marL="0" indent="0">
              <a:buNone/>
            </a:pPr>
            <a:endParaRPr lang="en-US" altLang="ko-KR" sz="3200" dirty="0"/>
          </a:p>
          <a:p>
            <a:pPr marL="0" indent="0">
              <a:buNone/>
            </a:pPr>
            <a:r>
              <a:rPr lang="en-US" altLang="ko-KR" sz="3200" dirty="0"/>
              <a:t>2.  </a:t>
            </a:r>
            <a:r>
              <a:rPr lang="ko-KR" altLang="en-US" sz="3200" dirty="0"/>
              <a:t>대</a:t>
            </a:r>
            <a:r>
              <a:rPr lang="en-US" altLang="ko-KR" sz="3200" dirty="0"/>
              <a:t>.</a:t>
            </a:r>
            <a:r>
              <a:rPr lang="ko-KR" altLang="en-US" sz="3200" dirty="0"/>
              <a:t>소문자 및 문장부호 바르게 쓰기</a:t>
            </a:r>
            <a:endParaRPr lang="en-US" altLang="ko-KR" sz="3600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60A8599-7EEE-49DA-AF17-3B1C55735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780" y="3239588"/>
            <a:ext cx="2674416" cy="30720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DFA02E-BD92-4730-9EDB-D93F6886146D}"/>
              </a:ext>
            </a:extLst>
          </p:cNvPr>
          <p:cNvSpPr txBox="1"/>
          <p:nvPr/>
        </p:nvSpPr>
        <p:spPr>
          <a:xfrm>
            <a:off x="8815326" y="4477501"/>
            <a:ext cx="17023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‘</a:t>
            </a:r>
            <a:r>
              <a:rPr lang="ko-KR" altLang="en-US" b="1" dirty="0">
                <a:solidFill>
                  <a:srgbClr val="FF0000"/>
                </a:solidFill>
              </a:rPr>
              <a:t>나</a:t>
            </a:r>
            <a:r>
              <a:rPr lang="en-US" altLang="ko-KR" b="1" dirty="0">
                <a:solidFill>
                  <a:srgbClr val="FF0000"/>
                </a:solidFill>
              </a:rPr>
              <a:t>’</a:t>
            </a:r>
            <a:r>
              <a:rPr lang="ko-KR" altLang="en-US" b="1" dirty="0">
                <a:solidFill>
                  <a:srgbClr val="FF0000"/>
                </a:solidFill>
              </a:rPr>
              <a:t>는</a:t>
            </a: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>
                <a:solidFill>
                  <a:srgbClr val="FF0000"/>
                </a:solidFill>
              </a:rPr>
              <a:t>항상 </a:t>
            </a:r>
            <a:r>
              <a:rPr lang="en-US" altLang="ko-KR" b="1" dirty="0">
                <a:solidFill>
                  <a:srgbClr val="FF0000"/>
                </a:solidFill>
              </a:rPr>
              <a:t>‘I’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F740AD4-B607-40D8-BF25-F28D16B4A088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29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6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15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altLang="ko-KR" sz="3600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출신 국가 묻고 답하는 문장 공책에 쓰기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0AED5B9-F05E-4A01-BFFE-0D2547849925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/>
        </p:nvSpPr>
        <p:spPr>
          <a:xfrm>
            <a:off x="323625" y="473765"/>
            <a:ext cx="11165113" cy="591047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영상에 사용한 교과서의 지문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삽화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  <a:r>
              <a:rPr lang="ko-KR" altLang="en-US" sz="2800" b="1" dirty="0">
                <a:solidFill>
                  <a:schemeClr val="bg1"/>
                </a:solidFill>
              </a:rPr>
              <a:t>음원</a:t>
            </a:r>
            <a:r>
              <a:rPr lang="en-US" altLang="ko-KR" sz="2800" b="1" dirty="0">
                <a:solidFill>
                  <a:schemeClr val="bg1"/>
                </a:solidFill>
              </a:rPr>
              <a:t>,</a:t>
            </a:r>
            <a:r>
              <a:rPr lang="ko-KR" altLang="en-US" sz="2800" b="1" dirty="0">
                <a:solidFill>
                  <a:schemeClr val="bg1"/>
                </a:solidFill>
              </a:rPr>
              <a:t> 영상 등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모든 교과서 자료는 </a:t>
            </a:r>
            <a:r>
              <a:rPr lang="en-US" altLang="ko-KR" sz="2800" b="1" dirty="0">
                <a:solidFill>
                  <a:schemeClr val="bg1"/>
                </a:solidFill>
              </a:rPr>
              <a:t>(</a:t>
            </a:r>
            <a:r>
              <a:rPr lang="ko-KR" altLang="en-US" sz="2800" b="1" dirty="0">
                <a:solidFill>
                  <a:schemeClr val="bg1"/>
                </a:solidFill>
              </a:rPr>
              <a:t>주</a:t>
            </a:r>
            <a:r>
              <a:rPr lang="en-US" altLang="ko-KR" sz="2800" b="1" dirty="0">
                <a:solidFill>
                  <a:schemeClr val="bg1"/>
                </a:solidFill>
              </a:rPr>
              <a:t>)</a:t>
            </a:r>
            <a:r>
              <a:rPr lang="ko-KR" altLang="en-US" sz="2800" b="1" dirty="0">
                <a:solidFill>
                  <a:schemeClr val="bg1"/>
                </a:solidFill>
              </a:rPr>
              <a:t>천재교육에 저작재산권이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영상의 저작재산권은 제작자에게 있습니다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영상은 각 초등학교에서 수업에 사용할 수 있습니다</a:t>
            </a:r>
            <a:r>
              <a:rPr lang="en-US" altLang="ko-KR" sz="2800" b="1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이 외의 방법과 목적으로 이 영상을 사용하거나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저장 장치에 저장하거나</a:t>
            </a:r>
            <a:r>
              <a:rPr lang="en-US" altLang="ko-KR" sz="2800" b="1" dirty="0">
                <a:solidFill>
                  <a:schemeClr val="bg1"/>
                </a:solidFill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일부 또는 전부를 다른 자료에 사용하는 것은 </a:t>
            </a:r>
            <a:endParaRPr lang="en-US" altLang="ko-KR" sz="28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800" b="1" dirty="0">
                <a:solidFill>
                  <a:schemeClr val="bg1"/>
                </a:solidFill>
              </a:rPr>
              <a:t>저작권법에 위배될 수 있음을 알려드립니다</a:t>
            </a:r>
          </a:p>
          <a:p>
            <a:pPr marL="0" indent="0" algn="ctr">
              <a:lnSpc>
                <a:spcPct val="270000"/>
              </a:lnSpc>
              <a:buNone/>
            </a:pPr>
            <a:endParaRPr lang="ko-KR" alt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4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596450" y="144957"/>
            <a:ext cx="6294782" cy="588956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1  </a:t>
            </a:r>
            <a:r>
              <a:rPr lang="en-US" altLang="ko-KR" sz="3200" dirty="0"/>
              <a:t>Where</a:t>
            </a:r>
            <a:r>
              <a:rPr lang="ko-KR" altLang="en-US" sz="3200" dirty="0"/>
              <a:t> </a:t>
            </a:r>
            <a:r>
              <a:rPr lang="en-US" altLang="ko-KR" sz="3200" dirty="0"/>
              <a:t>Are You From?(3)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718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738372" y="2644957"/>
            <a:ext cx="8010939" cy="160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ko-KR" altLang="en-US" sz="3600" dirty="0"/>
              <a:t>출신 국가 묻고 답하기</a:t>
            </a:r>
            <a:endParaRPr lang="en-US" altLang="ko-KR" sz="3600" dirty="0"/>
          </a:p>
          <a:p>
            <a:pPr marL="742950" indent="-742950" algn="l">
              <a:buAutoNum type="arabicPeriod"/>
            </a:pPr>
            <a:endParaRPr lang="en-US" altLang="ko-KR" sz="3600" dirty="0"/>
          </a:p>
          <a:p>
            <a:pPr algn="l"/>
            <a:endParaRPr lang="en-US" altLang="ko-KR" sz="1600" dirty="0"/>
          </a:p>
          <a:p>
            <a:pPr algn="l"/>
            <a:r>
              <a:rPr lang="en-US" altLang="ko-KR" sz="3600" dirty="0"/>
              <a:t>2. </a:t>
            </a:r>
            <a:r>
              <a:rPr lang="ko-KR" altLang="en-US" sz="3600" dirty="0"/>
              <a:t>때에 맞는 인사말 하기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67471" y="279362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5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4687926-D63E-492B-8673-B908FD464B12}"/>
              </a:ext>
            </a:extLst>
          </p:cNvPr>
          <p:cNvSpPr/>
          <p:nvPr/>
        </p:nvSpPr>
        <p:spPr>
          <a:xfrm>
            <a:off x="747370" y="744042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15D5D28B-D40E-4ED9-9ED5-78266BEDA674}"/>
              </a:ext>
            </a:extLst>
          </p:cNvPr>
          <p:cNvSpPr/>
          <p:nvPr/>
        </p:nvSpPr>
        <p:spPr>
          <a:xfrm>
            <a:off x="8063376" y="5696595"/>
            <a:ext cx="3371869" cy="4645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410F9E9-6A1E-4D8E-A230-628F8A35B5AD}"/>
              </a:ext>
            </a:extLst>
          </p:cNvPr>
          <p:cNvSpPr/>
          <p:nvPr/>
        </p:nvSpPr>
        <p:spPr>
          <a:xfrm rot="5400000">
            <a:off x="-1057067" y="292736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0F6FFE0-6D22-472C-96CC-8581A21DBADE}"/>
              </a:ext>
            </a:extLst>
          </p:cNvPr>
          <p:cNvSpPr/>
          <p:nvPr/>
        </p:nvSpPr>
        <p:spPr>
          <a:xfrm rot="5400000">
            <a:off x="9204680" y="346603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202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7" y="0"/>
            <a:ext cx="62865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8" y="297527"/>
            <a:ext cx="9477420" cy="62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1836DF8-833D-4A0C-95E9-37A3798A1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1" y="741068"/>
            <a:ext cx="10835196" cy="4401013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CBCC7BAF-8974-4FFE-B3D0-A1F92A559C90}"/>
              </a:ext>
            </a:extLst>
          </p:cNvPr>
          <p:cNvGrpSpPr/>
          <p:nvPr/>
        </p:nvGrpSpPr>
        <p:grpSpPr>
          <a:xfrm>
            <a:off x="979401" y="4872376"/>
            <a:ext cx="10835196" cy="2226061"/>
            <a:chOff x="976543" y="4951158"/>
            <a:chExt cx="10835196" cy="2226061"/>
          </a:xfrm>
        </p:grpSpPr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9F74C6B-E1FD-44C7-AB2F-7CD04836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543" y="4951158"/>
              <a:ext cx="6932676" cy="2073661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C07EA004-B9F1-4AD3-B70B-B59E2B3A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1939" y="5134703"/>
              <a:ext cx="6019800" cy="2042516"/>
            </a:xfrm>
            <a:prstGeom prst="rect">
              <a:avLst/>
            </a:prstGeom>
          </p:spPr>
        </p:pic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D7812FDA-1A00-4EB3-B182-D5EB2AFD8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542" y="81327"/>
            <a:ext cx="10835195" cy="755144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2D28E8D-82A3-4186-828D-9E42201CC6AB}"/>
              </a:ext>
            </a:extLst>
          </p:cNvPr>
          <p:cNvSpPr/>
          <p:nvPr/>
        </p:nvSpPr>
        <p:spPr>
          <a:xfrm>
            <a:off x="1133056" y="197518"/>
            <a:ext cx="4735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rgbClr val="765B4A"/>
                </a:solidFill>
              </a:rPr>
              <a:t>A. </a:t>
            </a:r>
            <a:r>
              <a:rPr lang="en-US" altLang="ko-KR" sz="3600" b="1" dirty="0">
                <a:solidFill>
                  <a:srgbClr val="00B050"/>
                </a:solidFill>
              </a:rPr>
              <a:t>Speak </a:t>
            </a:r>
            <a:r>
              <a:rPr lang="en-US" altLang="ko-KR" sz="3600" b="1" dirty="0"/>
              <a:t>and Read</a:t>
            </a:r>
            <a:endParaRPr lang="ko-KR" alt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F5C159-EB33-491E-BC12-DD1F47EE6975}"/>
              </a:ext>
            </a:extLst>
          </p:cNvPr>
          <p:cNvSpPr txBox="1"/>
          <p:nvPr/>
        </p:nvSpPr>
        <p:spPr>
          <a:xfrm>
            <a:off x="1331650" y="2396971"/>
            <a:ext cx="301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Where are you from?</a:t>
            </a:r>
            <a:endParaRPr lang="ko-KR" alt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B48273-49E6-4550-9B55-217216529C13}"/>
              </a:ext>
            </a:extLst>
          </p:cNvPr>
          <p:cNvSpPr txBox="1"/>
          <p:nvPr/>
        </p:nvSpPr>
        <p:spPr>
          <a:xfrm>
            <a:off x="3783367" y="1307217"/>
            <a:ext cx="301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I am from the U.S.</a:t>
            </a:r>
            <a:endParaRPr lang="ko-KR" alt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8AE51-83E1-4AEC-B5C1-F2274F06A116}"/>
              </a:ext>
            </a:extLst>
          </p:cNvPr>
          <p:cNvSpPr txBox="1"/>
          <p:nvPr/>
        </p:nvSpPr>
        <p:spPr>
          <a:xfrm>
            <a:off x="5533748" y="4202827"/>
            <a:ext cx="301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/>
              <a:t>I am from Korea.</a:t>
            </a:r>
            <a:endParaRPr lang="ko-KR" altLang="en-US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13487B-4FEA-4F6C-ACDC-4E83334B749D}"/>
              </a:ext>
            </a:extLst>
          </p:cNvPr>
          <p:cNvSpPr txBox="1"/>
          <p:nvPr/>
        </p:nvSpPr>
        <p:spPr>
          <a:xfrm>
            <a:off x="8303583" y="1503233"/>
            <a:ext cx="301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rgbClr val="7030A0"/>
                </a:solidFill>
              </a:rPr>
              <a:t>I am from the U.K.</a:t>
            </a:r>
            <a:endParaRPr lang="ko-KR" altLang="en-US" sz="2000" b="1" dirty="0">
              <a:solidFill>
                <a:srgbClr val="7030A0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EBE59B0-E701-4D19-97C0-A07FF2A5ECBD}"/>
              </a:ext>
            </a:extLst>
          </p:cNvPr>
          <p:cNvSpPr/>
          <p:nvPr/>
        </p:nvSpPr>
        <p:spPr>
          <a:xfrm rot="5400000">
            <a:off x="-2848255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76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BAC2C7F-C9E3-4E03-AA13-EBF729ED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862" y="3043237"/>
            <a:ext cx="6772275" cy="771525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93178A85-BF80-4714-A5C2-068EA6290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D1FF94E-E2BA-4C27-A1D5-7706C4089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51" y="685800"/>
            <a:ext cx="11058944" cy="6069104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D60AFB9-DE85-486D-92B5-8B10B2A396BF}"/>
              </a:ext>
            </a:extLst>
          </p:cNvPr>
          <p:cNvSpPr/>
          <p:nvPr/>
        </p:nvSpPr>
        <p:spPr>
          <a:xfrm>
            <a:off x="850251" y="252280"/>
            <a:ext cx="1105894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3200" b="1" dirty="0">
                <a:solidFill>
                  <a:srgbClr val="765B4A"/>
                </a:solidFill>
              </a:rPr>
              <a:t>B. </a:t>
            </a:r>
            <a:r>
              <a:rPr lang="en-US" altLang="ko-KR" sz="3200" b="1" dirty="0">
                <a:solidFill>
                  <a:srgbClr val="00B050"/>
                </a:solidFill>
              </a:rPr>
              <a:t>Read </a:t>
            </a:r>
            <a:r>
              <a:rPr lang="en-US" altLang="ko-KR" sz="3200" b="1" dirty="0"/>
              <a:t>and Write  </a:t>
            </a:r>
            <a:r>
              <a:rPr lang="ko-KR" altLang="en-US" b="1" dirty="0"/>
              <a:t>대소문자나 문장 부호가 잘못 된 곳을 바르게 고쳐 문장을 다시 써 봅시다</a:t>
            </a:r>
            <a:r>
              <a:rPr lang="en-US" altLang="ko-KR" b="1" dirty="0"/>
              <a:t>. </a:t>
            </a:r>
            <a:r>
              <a:rPr lang="en-US" altLang="ko-KR" sz="3200" b="1" dirty="0"/>
              <a:t> </a:t>
            </a:r>
            <a:endParaRPr lang="ko-KR" altLang="en-US" sz="36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193B845-0225-4EAB-9E34-FAD4F7CEF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501" y="2765056"/>
            <a:ext cx="2723694" cy="31287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A61D18-F52A-4309-A2F0-14CEAC27C791}"/>
              </a:ext>
            </a:extLst>
          </p:cNvPr>
          <p:cNvSpPr txBox="1"/>
          <p:nvPr/>
        </p:nvSpPr>
        <p:spPr>
          <a:xfrm>
            <a:off x="3677633" y="3466556"/>
            <a:ext cx="37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</a:rPr>
              <a:t>I</a:t>
            </a:r>
            <a:endParaRPr lang="ko-KR" altLang="en-US" sz="5400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3B16F-FEE9-4987-9A22-058719419A07}"/>
              </a:ext>
            </a:extLst>
          </p:cNvPr>
          <p:cNvSpPr txBox="1"/>
          <p:nvPr/>
        </p:nvSpPr>
        <p:spPr>
          <a:xfrm>
            <a:off x="4126975" y="3522472"/>
            <a:ext cx="111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am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DD170-701D-48AC-A120-A4A90199E732}"/>
              </a:ext>
            </a:extLst>
          </p:cNvPr>
          <p:cNvSpPr txBox="1"/>
          <p:nvPr/>
        </p:nvSpPr>
        <p:spPr>
          <a:xfrm>
            <a:off x="5154230" y="3511931"/>
            <a:ext cx="148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from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EEA006-6A70-4894-B852-FE22CA954D90}"/>
              </a:ext>
            </a:extLst>
          </p:cNvPr>
          <p:cNvSpPr txBox="1"/>
          <p:nvPr/>
        </p:nvSpPr>
        <p:spPr>
          <a:xfrm>
            <a:off x="6593523" y="3498411"/>
            <a:ext cx="25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F0000"/>
                </a:solidFill>
              </a:rPr>
              <a:t>Australia</a:t>
            </a:r>
            <a:r>
              <a:rPr lang="en-US" altLang="ko-KR" sz="4800" dirty="0"/>
              <a:t>.</a:t>
            </a:r>
            <a:endParaRPr lang="ko-KR" altLang="en-US" sz="4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C5522-0C1D-4126-B2AD-50BE572B2412}"/>
              </a:ext>
            </a:extLst>
          </p:cNvPr>
          <p:cNvSpPr txBox="1"/>
          <p:nvPr/>
        </p:nvSpPr>
        <p:spPr>
          <a:xfrm>
            <a:off x="3733015" y="1428750"/>
            <a:ext cx="190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Where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21ABDE-FECD-4FD1-AF06-1929DA0AA001}"/>
              </a:ext>
            </a:extLst>
          </p:cNvPr>
          <p:cNvSpPr txBox="1"/>
          <p:nvPr/>
        </p:nvSpPr>
        <p:spPr>
          <a:xfrm>
            <a:off x="5602666" y="1428750"/>
            <a:ext cx="1046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are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8E5B68-B567-4CD9-988A-08C874E2BFDE}"/>
              </a:ext>
            </a:extLst>
          </p:cNvPr>
          <p:cNvSpPr txBox="1"/>
          <p:nvPr/>
        </p:nvSpPr>
        <p:spPr>
          <a:xfrm>
            <a:off x="7764407" y="1404997"/>
            <a:ext cx="137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from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43658-F834-4325-9D93-264B48E6E997}"/>
              </a:ext>
            </a:extLst>
          </p:cNvPr>
          <p:cNvSpPr txBox="1"/>
          <p:nvPr/>
        </p:nvSpPr>
        <p:spPr>
          <a:xfrm>
            <a:off x="9139283" y="1413309"/>
            <a:ext cx="636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FF0000"/>
                </a:solidFill>
              </a:rPr>
              <a:t>?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A3B9D-87B8-44F6-9039-F298239FE6D2}"/>
              </a:ext>
            </a:extLst>
          </p:cNvPr>
          <p:cNvSpPr txBox="1"/>
          <p:nvPr/>
        </p:nvSpPr>
        <p:spPr>
          <a:xfrm>
            <a:off x="7390615" y="857058"/>
            <a:ext cx="6363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rgbClr val="FF0000"/>
                </a:solidFill>
              </a:rPr>
              <a:t>?</a:t>
            </a:r>
            <a:endParaRPr lang="ko-KR" alt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074CBB-84E6-44F5-87AF-135BEE68E397}"/>
              </a:ext>
            </a:extLst>
          </p:cNvPr>
          <p:cNvSpPr txBox="1"/>
          <p:nvPr/>
        </p:nvSpPr>
        <p:spPr>
          <a:xfrm>
            <a:off x="5582745" y="3002325"/>
            <a:ext cx="19042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</a:rPr>
              <a:t>Australia</a:t>
            </a:r>
            <a:r>
              <a:rPr lang="en-US" altLang="ko-KR" sz="3600" b="1" dirty="0"/>
              <a:t>.</a:t>
            </a:r>
            <a:endParaRPr lang="ko-KR" altLang="en-US" sz="3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01ED7B-8298-411D-B781-7E400FF66CA9}"/>
              </a:ext>
            </a:extLst>
          </p:cNvPr>
          <p:cNvSpPr txBox="1"/>
          <p:nvPr/>
        </p:nvSpPr>
        <p:spPr>
          <a:xfrm>
            <a:off x="6656968" y="1411818"/>
            <a:ext cx="1242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you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16F94F-9A13-4BA4-A16E-42D28EEE1809}"/>
              </a:ext>
            </a:extLst>
          </p:cNvPr>
          <p:cNvSpPr txBox="1"/>
          <p:nvPr/>
        </p:nvSpPr>
        <p:spPr>
          <a:xfrm>
            <a:off x="8784436" y="5800385"/>
            <a:ext cx="43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</a:rPr>
              <a:t>.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819E73-9B97-4411-B6C1-211E3C5D558A}"/>
              </a:ext>
            </a:extLst>
          </p:cNvPr>
          <p:cNvSpPr txBox="1"/>
          <p:nvPr/>
        </p:nvSpPr>
        <p:spPr>
          <a:xfrm>
            <a:off x="3693978" y="5584842"/>
            <a:ext cx="377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</a:rPr>
              <a:t>I</a:t>
            </a:r>
            <a:endParaRPr lang="ko-KR" altLang="en-US" sz="5400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061CBD-6A8D-4FCE-8EF7-692C39198ECF}"/>
              </a:ext>
            </a:extLst>
          </p:cNvPr>
          <p:cNvSpPr txBox="1"/>
          <p:nvPr/>
        </p:nvSpPr>
        <p:spPr>
          <a:xfrm>
            <a:off x="4143320" y="5640758"/>
            <a:ext cx="1116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am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B616F-3AD0-44A4-B8AD-7256AABE577B}"/>
              </a:ext>
            </a:extLst>
          </p:cNvPr>
          <p:cNvSpPr txBox="1"/>
          <p:nvPr/>
        </p:nvSpPr>
        <p:spPr>
          <a:xfrm>
            <a:off x="5170575" y="5630217"/>
            <a:ext cx="1483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rgbClr val="00B0F0"/>
                </a:solidFill>
              </a:rPr>
              <a:t>from</a:t>
            </a:r>
            <a:endParaRPr lang="ko-KR" altLang="en-US" sz="4800" dirty="0">
              <a:solidFill>
                <a:srgbClr val="00B0F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73EDFA-D406-4A87-ABA4-0CFEBC163E01}"/>
              </a:ext>
            </a:extLst>
          </p:cNvPr>
          <p:cNvSpPr txBox="1"/>
          <p:nvPr/>
        </p:nvSpPr>
        <p:spPr>
          <a:xfrm>
            <a:off x="6609868" y="5616697"/>
            <a:ext cx="2345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/>
              <a:t>Vietnam</a:t>
            </a:r>
            <a:endParaRPr lang="ko-KR" altLang="en-US" sz="4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5F642F-ACFB-48ED-AC68-6D4ED64984FA}"/>
              </a:ext>
            </a:extLst>
          </p:cNvPr>
          <p:cNvSpPr txBox="1"/>
          <p:nvPr/>
        </p:nvSpPr>
        <p:spPr>
          <a:xfrm>
            <a:off x="7157815" y="5153794"/>
            <a:ext cx="4312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rgbClr val="FF0000"/>
                </a:solidFill>
              </a:rPr>
              <a:t>.</a:t>
            </a:r>
            <a:endParaRPr lang="ko-KR" alt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191349F-1E08-4053-959E-673D89C67BB7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3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69C144A-B60C-4427-B95D-EF0121D9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6B59FE1-5A89-459C-891D-B5B024E4D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422A5C-310A-448A-9069-C5E1AF5A7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1353"/>
            <a:ext cx="7526045" cy="327764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CB9FCD-B9CD-4878-9CC6-45B131502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403974"/>
            <a:ext cx="7526045" cy="334551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0A8599-7EEE-49DA-AF17-3B1C55735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847" y="2356683"/>
            <a:ext cx="2723694" cy="3128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4BBA5B-1CC1-4C27-9713-943C233849F9}"/>
              </a:ext>
            </a:extLst>
          </p:cNvPr>
          <p:cNvSpPr txBox="1"/>
          <p:nvPr/>
        </p:nvSpPr>
        <p:spPr>
          <a:xfrm>
            <a:off x="3189361" y="326794"/>
            <a:ext cx="264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I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1B15B7-334B-4F2A-889F-B3B594642D21}"/>
              </a:ext>
            </a:extLst>
          </p:cNvPr>
          <p:cNvSpPr txBox="1"/>
          <p:nvPr/>
        </p:nvSpPr>
        <p:spPr>
          <a:xfrm>
            <a:off x="4823562" y="2060807"/>
            <a:ext cx="264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K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4F6D52-550E-4548-9394-A2E19F8AE685}"/>
              </a:ext>
            </a:extLst>
          </p:cNvPr>
          <p:cNvSpPr txBox="1"/>
          <p:nvPr/>
        </p:nvSpPr>
        <p:spPr>
          <a:xfrm>
            <a:off x="3157614" y="3604441"/>
            <a:ext cx="264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I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4B8FF-9BC4-4878-B706-4C54AFE1D06D}"/>
              </a:ext>
            </a:extLst>
          </p:cNvPr>
          <p:cNvSpPr txBox="1"/>
          <p:nvPr/>
        </p:nvSpPr>
        <p:spPr>
          <a:xfrm>
            <a:off x="5471034" y="5406630"/>
            <a:ext cx="2640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U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B7A90-E9C2-4895-8C98-F80D8BD211FD}"/>
              </a:ext>
            </a:extLst>
          </p:cNvPr>
          <p:cNvSpPr txBox="1"/>
          <p:nvPr/>
        </p:nvSpPr>
        <p:spPr>
          <a:xfrm>
            <a:off x="5843044" y="5353362"/>
            <a:ext cx="4512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K</a:t>
            </a:r>
            <a:r>
              <a:rPr lang="en-US" altLang="ko-KR" sz="3200" b="1" dirty="0">
                <a:solidFill>
                  <a:srgbClr val="010129"/>
                </a:solidFill>
              </a:rPr>
              <a:t>.</a:t>
            </a:r>
            <a:endParaRPr lang="ko-KR" altLang="en-US" sz="2800" b="1" dirty="0">
              <a:solidFill>
                <a:srgbClr val="01012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FA02E-BD92-4730-9EDB-D93F6886146D}"/>
              </a:ext>
            </a:extLst>
          </p:cNvPr>
          <p:cNvSpPr txBox="1"/>
          <p:nvPr/>
        </p:nvSpPr>
        <p:spPr>
          <a:xfrm>
            <a:off x="9601351" y="3658895"/>
            <a:ext cx="19840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‘</a:t>
            </a:r>
            <a:r>
              <a:rPr lang="ko-KR" altLang="en-US" b="1" dirty="0">
                <a:solidFill>
                  <a:srgbClr val="FF0000"/>
                </a:solidFill>
              </a:rPr>
              <a:t>나</a:t>
            </a:r>
            <a:r>
              <a:rPr lang="en-US" altLang="ko-KR" b="1" dirty="0">
                <a:solidFill>
                  <a:srgbClr val="FF0000"/>
                </a:solidFill>
              </a:rPr>
              <a:t>’</a:t>
            </a:r>
            <a:r>
              <a:rPr lang="ko-KR" altLang="en-US" b="1" dirty="0">
                <a:solidFill>
                  <a:srgbClr val="FF0000"/>
                </a:solidFill>
              </a:rPr>
              <a:t>는</a:t>
            </a:r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>
                <a:solidFill>
                  <a:srgbClr val="FF0000"/>
                </a:solidFill>
              </a:rPr>
              <a:t>항상 </a:t>
            </a:r>
            <a:r>
              <a:rPr lang="en-US" altLang="ko-KR" b="1" dirty="0">
                <a:solidFill>
                  <a:srgbClr val="FF0000"/>
                </a:solidFill>
              </a:rPr>
              <a:t>‘I’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53F7DC-2E16-4CFB-9F2D-CE96A47C3316}"/>
              </a:ext>
            </a:extLst>
          </p:cNvPr>
          <p:cNvSpPr txBox="1"/>
          <p:nvPr/>
        </p:nvSpPr>
        <p:spPr>
          <a:xfrm>
            <a:off x="3289640" y="961472"/>
            <a:ext cx="41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B0F0"/>
                </a:solidFill>
              </a:rPr>
              <a:t>I am from Mexico.</a:t>
            </a:r>
            <a:endParaRPr lang="ko-KR" altLang="en-US" sz="28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60504-7A1E-40D0-B402-12DA95CC79A7}"/>
              </a:ext>
            </a:extLst>
          </p:cNvPr>
          <p:cNvSpPr txBox="1"/>
          <p:nvPr/>
        </p:nvSpPr>
        <p:spPr>
          <a:xfrm>
            <a:off x="4803060" y="308370"/>
            <a:ext cx="362829" cy="532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FF0000"/>
                </a:solidFill>
              </a:rPr>
              <a:t>M</a:t>
            </a:r>
            <a:endParaRPr lang="ko-KR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CAC53-0986-41D6-94AF-9CE51D6D37C2}"/>
              </a:ext>
            </a:extLst>
          </p:cNvPr>
          <p:cNvSpPr txBox="1"/>
          <p:nvPr/>
        </p:nvSpPr>
        <p:spPr>
          <a:xfrm>
            <a:off x="3321387" y="2731891"/>
            <a:ext cx="41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B0F0"/>
                </a:solidFill>
              </a:rPr>
              <a:t>I am from Korea.</a:t>
            </a:r>
            <a:endParaRPr lang="ko-KR" altLang="en-US" sz="28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7253F-CE4C-46B2-8AFB-6D3251788ED4}"/>
              </a:ext>
            </a:extLst>
          </p:cNvPr>
          <p:cNvSpPr txBox="1"/>
          <p:nvPr/>
        </p:nvSpPr>
        <p:spPr>
          <a:xfrm>
            <a:off x="3289639" y="4212700"/>
            <a:ext cx="41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B0F0"/>
                </a:solidFill>
              </a:rPr>
              <a:t>I am from Canada.</a:t>
            </a:r>
            <a:endParaRPr lang="ko-KR" altLang="en-US" sz="2800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BC025-7A36-468A-B40F-97C37953714E}"/>
              </a:ext>
            </a:extLst>
          </p:cNvPr>
          <p:cNvSpPr txBox="1"/>
          <p:nvPr/>
        </p:nvSpPr>
        <p:spPr>
          <a:xfrm>
            <a:off x="3293143" y="6013344"/>
            <a:ext cx="410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solidFill>
                  <a:srgbClr val="00B0F0"/>
                </a:solidFill>
              </a:rPr>
              <a:t>I am from the U.K.</a:t>
            </a:r>
            <a:endParaRPr lang="ko-KR" altLang="en-US" sz="2800" dirty="0">
              <a:solidFill>
                <a:srgbClr val="00B0F0"/>
              </a:solidFill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751E3C6-E477-4899-B637-893770BE9F86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4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5710FEE9-9A2B-40C4-8CB6-AE8BB0ED28A0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336792" y="2124299"/>
            <a:ext cx="11548450" cy="3336489"/>
            <a:chOff x="274629" y="1760755"/>
            <a:chExt cx="11548450" cy="3336489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629" y="1792814"/>
              <a:ext cx="5544084" cy="3176751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7925" y="1760755"/>
              <a:ext cx="5805154" cy="3336489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4629" y="4741159"/>
              <a:ext cx="2230031" cy="228406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6962" y="1766308"/>
              <a:ext cx="3219664" cy="329767"/>
            </a:xfrm>
            <a:prstGeom prst="rect">
              <a:avLst/>
            </a:prstGeom>
          </p:spPr>
        </p:pic>
      </p:grpSp>
      <p:sp>
        <p:nvSpPr>
          <p:cNvPr id="4" name="제목 3">
            <a:extLst>
              <a:ext uri="{FF2B5EF4-FFF2-40B4-BE49-F238E27FC236}">
                <a16:creationId xmlns:a16="http://schemas.microsoft.com/office/drawing/2014/main" id="{F1DA998B-AB3D-451F-B887-DF5A67C0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92" y="730906"/>
            <a:ext cx="11548450" cy="1489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765B4A"/>
                </a:solidFill>
              </a:rPr>
              <a:t>C. </a:t>
            </a:r>
            <a:r>
              <a:rPr lang="en-US" altLang="ko-KR" sz="4000" b="1" dirty="0">
                <a:solidFill>
                  <a:srgbClr val="00B050"/>
                </a:solidFill>
              </a:rPr>
              <a:t>Make</a:t>
            </a:r>
            <a:r>
              <a:rPr lang="ko-KR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ko-KR" sz="4000" b="1" dirty="0"/>
              <a:t>a Story  </a:t>
            </a:r>
            <a:br>
              <a:rPr lang="en-US" altLang="ko-KR" sz="1000" b="1" dirty="0"/>
            </a:br>
            <a:br>
              <a:rPr lang="en-US" altLang="ko-KR" sz="1200" b="1" dirty="0"/>
            </a:br>
            <a:r>
              <a:rPr lang="en-US" altLang="ko-KR" sz="2000" b="1" dirty="0"/>
              <a:t> </a:t>
            </a:r>
            <a:r>
              <a:rPr lang="en-US" altLang="ko-KR" sz="3200" b="1" dirty="0">
                <a:solidFill>
                  <a:srgbClr val="00B050"/>
                </a:solidFill>
              </a:rPr>
              <a:t>a. </a:t>
            </a:r>
            <a:r>
              <a:rPr lang="ko-KR" altLang="en-US" sz="2000" b="1" dirty="0"/>
              <a:t>친구들과</a:t>
            </a:r>
            <a:r>
              <a:rPr lang="en-US" altLang="ko-KR" sz="2000" b="1" dirty="0"/>
              <a:t> </a:t>
            </a:r>
            <a:r>
              <a:rPr lang="ko-KR" altLang="en-US" sz="2000" b="1" dirty="0"/>
              <a:t>함께 이야기를 만들어 봅시다</a:t>
            </a:r>
            <a:r>
              <a:rPr lang="en-US" altLang="ko-KR" sz="2000" b="1" dirty="0"/>
              <a:t>.</a:t>
            </a:r>
            <a:br>
              <a:rPr lang="en-US" altLang="ko-KR" sz="2000" b="1" dirty="0"/>
            </a:br>
            <a:endParaRPr lang="ko-KR" alt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68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475026-54B7-41E7-816C-DA908ACF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L1_story">
            <a:hlinkClick r:id="" action="ppaction://media"/>
            <a:extLst>
              <a:ext uri="{FF2B5EF4-FFF2-40B4-BE49-F238E27FC236}">
                <a16:creationId xmlns:a16="http://schemas.microsoft.com/office/drawing/2014/main" id="{335CB015-2312-47A3-9B94-BC97B55778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125" y="685800"/>
            <a:ext cx="9874332" cy="5553850"/>
          </a:xfr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00DB7CE-9729-4030-8377-3DF47E07BF46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58773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7" y="0"/>
            <a:ext cx="628650" cy="6858000"/>
          </a:xfrm>
          <a:prstGeom prst="rect">
            <a:avLst/>
          </a:prstGeom>
        </p:spPr>
      </p:pic>
      <p:sp>
        <p:nvSpPr>
          <p:cNvPr id="8" name="제목 3">
            <a:extLst>
              <a:ext uri="{FF2B5EF4-FFF2-40B4-BE49-F238E27FC236}">
                <a16:creationId xmlns:a16="http://schemas.microsoft.com/office/drawing/2014/main" id="{F1DA998B-AB3D-451F-B887-DF5A67C0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578614" cy="14859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765B4A"/>
                </a:solidFill>
              </a:rPr>
              <a:t>C. </a:t>
            </a:r>
            <a:r>
              <a:rPr lang="en-US" altLang="ko-KR" sz="4000" b="1" dirty="0">
                <a:solidFill>
                  <a:srgbClr val="00B050"/>
                </a:solidFill>
              </a:rPr>
              <a:t>Make</a:t>
            </a:r>
            <a:r>
              <a:rPr lang="ko-KR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ko-KR" sz="4000" b="1" dirty="0"/>
              <a:t>a Story  </a:t>
            </a:r>
            <a:br>
              <a:rPr lang="en-US" altLang="ko-KR" sz="1000" b="1" dirty="0"/>
            </a:br>
            <a:br>
              <a:rPr lang="en-US" altLang="ko-KR" sz="1200" b="1" dirty="0"/>
            </a:br>
            <a:r>
              <a:rPr lang="en-US" altLang="ko-KR" sz="2000" b="1" dirty="0"/>
              <a:t> </a:t>
            </a:r>
            <a:r>
              <a:rPr lang="en-US" altLang="ko-KR" sz="3200" b="1" dirty="0">
                <a:solidFill>
                  <a:srgbClr val="00B050"/>
                </a:solidFill>
              </a:rPr>
              <a:t>b.       </a:t>
            </a:r>
            <a:r>
              <a:rPr lang="ko-KR" altLang="en-US" sz="2000" b="1" dirty="0"/>
              <a:t>에 들어갈 문장을 골라 따라 써 보세요</a:t>
            </a:r>
            <a:r>
              <a:rPr lang="en-US" altLang="ko-KR" sz="2000" b="1" dirty="0"/>
              <a:t>.</a:t>
            </a:r>
            <a:br>
              <a:rPr lang="en-US" altLang="ko-KR" sz="2000" b="1" dirty="0"/>
            </a:br>
            <a:endParaRPr lang="ko-KR" altLang="en-US" sz="18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776" y="1428750"/>
            <a:ext cx="582472" cy="497749"/>
          </a:xfrm>
          <a:prstGeom prst="rect">
            <a:avLst/>
          </a:prstGeom>
        </p:spPr>
      </p:pic>
      <p:sp>
        <p:nvSpPr>
          <p:cNvPr id="11" name="내용 개체 틀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104191"/>
            <a:ext cx="9578614" cy="398510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5108" y="3429000"/>
            <a:ext cx="5385437" cy="92362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61B40A04-33EA-42FC-B035-58BDD21DC19D}"/>
              </a:ext>
            </a:extLst>
          </p:cNvPr>
          <p:cNvSpPr/>
          <p:nvPr/>
        </p:nvSpPr>
        <p:spPr>
          <a:xfrm rot="5400000">
            <a:off x="-2838133" y="3274462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32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12.8|13|9.5|1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31.2|6.1|1.9|2|2.3|39|17.7|3|2.7|2|38.1|9.4|3.1|2.8|2.2|2.4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31.1|7.1|24.4|31.7|6.6|31|2.3|25.9|6.1|1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5.3|12.8|5.9|1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683</TotalTime>
  <Words>286</Words>
  <Application>Microsoft Office PowerPoint</Application>
  <PresentationFormat>와이드스크린</PresentationFormat>
  <Paragraphs>69</Paragraphs>
  <Slides>12</Slides>
  <Notes>1</Notes>
  <HiddenSlides>0</HiddenSlides>
  <MMClips>1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5" baseType="lpstr">
      <vt:lpstr>맑은 고딕</vt:lpstr>
      <vt:lpstr>Franklin Gothic Book</vt:lpstr>
      <vt:lpstr>Crop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C. Make a Story     a. 친구들과 함께 이야기를 만들어 봅시다. </vt:lpstr>
      <vt:lpstr>PowerPoint 프레젠테이션</vt:lpstr>
      <vt:lpstr>C. Make a Story     b.       에 들어갈 문장을 골라 따라 써 보세요. </vt:lpstr>
      <vt:lpstr>정리하기</vt:lpstr>
      <vt:lpstr>도전! 나도 할 수 있어요!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4학년 영어</dc:title>
  <dc:creator>Windows 사용자</dc:creator>
  <cp:lastModifiedBy>ham soonai</cp:lastModifiedBy>
  <cp:revision>66</cp:revision>
  <dcterms:created xsi:type="dcterms:W3CDTF">2020-04-08T01:19:25Z</dcterms:created>
  <dcterms:modified xsi:type="dcterms:W3CDTF">2020-04-20T23:39:21Z</dcterms:modified>
</cp:coreProperties>
</file>