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93" r:id="rId3"/>
    <p:sldId id="321" r:id="rId4"/>
    <p:sldId id="299" r:id="rId5"/>
    <p:sldId id="322" r:id="rId6"/>
    <p:sldId id="323" r:id="rId7"/>
    <p:sldId id="310" r:id="rId8"/>
    <p:sldId id="324" r:id="rId9"/>
    <p:sldId id="305" r:id="rId10"/>
    <p:sldId id="311" r:id="rId11"/>
    <p:sldId id="307" r:id="rId12"/>
    <p:sldId id="309" r:id="rId13"/>
    <p:sldId id="271" r:id="rId14"/>
    <p:sldId id="32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onghwa eun" initials="je" lastIdx="1" clrIdx="0">
    <p:extLst>
      <p:ext uri="{19B8F6BF-5375-455C-9EA6-DF929625EA0E}">
        <p15:presenceInfo xmlns:p15="http://schemas.microsoft.com/office/powerpoint/2012/main" userId="80bc7d3525480f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000070"/>
    <a:srgbClr val="765B4A"/>
    <a:srgbClr val="010129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238" autoAdjust="0"/>
  </p:normalViewPr>
  <p:slideViewPr>
    <p:cSldViewPr snapToGrid="0">
      <p:cViewPr varScale="1">
        <p:scale>
          <a:sx n="64" d="100"/>
          <a:sy n="64" d="100"/>
        </p:scale>
        <p:origin x="89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1858" y="-17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78908-6E5E-41DF-9AD4-2F3798DE6B77}" type="datetimeFigureOut">
              <a:rPr lang="ko-KR" altLang="en-US" smtClean="0"/>
              <a:t>2020-04-29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FC2A6-3C0C-4287-B58C-328785E3B7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18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FC2A6-3C0C-4287-B58C-328785E3B7C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59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5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9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9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3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49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37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8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8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75132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11" y="179515"/>
            <a:ext cx="4955389" cy="6472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8256" y="1782525"/>
            <a:ext cx="5629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Lesson 2.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What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Do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You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Do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on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Weekends?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65" y="4896135"/>
            <a:ext cx="6873804" cy="1880015"/>
          </a:xfrm>
          <a:prstGeom prst="rect">
            <a:avLst/>
          </a:prstGeom>
        </p:spPr>
      </p:pic>
      <p:sp>
        <p:nvSpPr>
          <p:cNvPr id="206" name="직사각형 205">
            <a:extLst>
              <a:ext uri="{FF2B5EF4-FFF2-40B4-BE49-F238E27FC236}">
                <a16:creationId xmlns:a16="http://schemas.microsoft.com/office/drawing/2014/main" id="{BA81A778-DE84-4729-81F1-474E7954403C}"/>
              </a:ext>
            </a:extLst>
          </p:cNvPr>
          <p:cNvSpPr/>
          <p:nvPr/>
        </p:nvSpPr>
        <p:spPr>
          <a:xfrm>
            <a:off x="3552495" y="5812657"/>
            <a:ext cx="6773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i="0" u="none" strike="noStrike" kern="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I</a:t>
            </a:r>
            <a:r>
              <a:rPr kumimoji="0" lang="en-US" altLang="ko-KR" sz="2800" i="0" u="none" strike="noStrike" kern="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 </a:t>
            </a:r>
            <a:r>
              <a:rPr kumimoji="0" lang="en-US" altLang="ko-KR" sz="4400" i="0" u="none" strike="noStrike" kern="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usually</a:t>
            </a:r>
            <a:r>
              <a:rPr kumimoji="0" lang="en-US" altLang="ko-KR" sz="3200" i="0" u="none" strike="noStrike" kern="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 </a:t>
            </a:r>
            <a:r>
              <a:rPr kumimoji="0" lang="en-US" altLang="ko-KR" sz="4000" i="0" u="none" strike="noStrike" kern="0" cap="none" spc="-1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watch</a:t>
            </a:r>
            <a:r>
              <a:rPr kumimoji="0" lang="en-US" altLang="ko-KR" sz="4400" b="0" i="0" u="none" strike="noStrike" kern="0" cap="none" spc="-1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TV</a:t>
            </a:r>
            <a:r>
              <a:rPr kumimoji="0" lang="en-US" altLang="ko-KR" sz="3200" b="0" i="0" u="none" strike="noStrike" kern="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맑은 고딕" panose="020B0503020000020004" pitchFamily="50" charset="-127"/>
              </a:rPr>
              <a:t>.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F32ACF64-8064-4101-89F9-384497FB80CC}"/>
              </a:ext>
            </a:extLst>
          </p:cNvPr>
          <p:cNvSpPr txBox="1"/>
          <p:nvPr/>
        </p:nvSpPr>
        <p:spPr>
          <a:xfrm>
            <a:off x="2896713" y="5935768"/>
            <a:ext cx="27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V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0" name="제목 3">
            <a:extLst>
              <a:ext uri="{FF2B5EF4-FFF2-40B4-BE49-F238E27FC236}">
                <a16:creationId xmlns:a16="http://schemas.microsoft.com/office/drawing/2014/main" id="{F1DA998B-AB3D-451F-B887-DF5A67C05A3E}"/>
              </a:ext>
            </a:extLst>
          </p:cNvPr>
          <p:cNvSpPr txBox="1">
            <a:spLocks/>
          </p:cNvSpPr>
          <p:nvPr/>
        </p:nvSpPr>
        <p:spPr>
          <a:xfrm>
            <a:off x="835891" y="231092"/>
            <a:ext cx="9578614" cy="10784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ko-KR" sz="1000" b="1" dirty="0"/>
            </a:br>
            <a:br>
              <a:rPr lang="en-US" altLang="ko-KR" sz="1200" b="1" dirty="0"/>
            </a:br>
            <a:r>
              <a:rPr lang="en-US" altLang="ko-KR" sz="2000" b="1" dirty="0"/>
              <a:t> </a:t>
            </a:r>
            <a:r>
              <a:rPr lang="en-US" altLang="ko-KR" sz="3200" b="1" dirty="0">
                <a:solidFill>
                  <a:srgbClr val="00B050"/>
                </a:solidFill>
              </a:rPr>
              <a:t>c.       </a:t>
            </a:r>
            <a:r>
              <a:rPr lang="ko-KR" altLang="en-US" sz="2000" b="1" dirty="0"/>
              <a:t>에 들어갈 문장을 골라 따라 써 보세요</a:t>
            </a:r>
            <a:r>
              <a:rPr lang="en-US" altLang="ko-KR" sz="2000" b="1" dirty="0"/>
              <a:t>.</a:t>
            </a:r>
            <a:br>
              <a:rPr lang="en-US" altLang="ko-KR" sz="2000" b="1" dirty="0"/>
            </a:br>
            <a:endParaRPr lang="ko-KR" altLang="en-US" sz="18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600466"/>
            <a:ext cx="582472" cy="4977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305" y="1230703"/>
            <a:ext cx="6893069" cy="3348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4F740AD4-B607-40D8-BF25-F28D16B4A088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4863" y="240276"/>
            <a:ext cx="9601200" cy="1485900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3" y="943558"/>
            <a:ext cx="9244446" cy="21171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63" y="3116338"/>
            <a:ext cx="9244446" cy="9244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91" y="4105435"/>
            <a:ext cx="9244446" cy="7747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63" y="4973954"/>
            <a:ext cx="9244446" cy="83115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63" y="5851286"/>
            <a:ext cx="7842793" cy="766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1704834" y="3287561"/>
            <a:ext cx="367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rgbClr val="C00000"/>
                </a:solidFill>
                <a:latin typeface="Comic Sans MS" panose="030F0702030302020204" pitchFamily="66" charset="0"/>
              </a:rPr>
              <a:t>I take a robot class.</a:t>
            </a:r>
            <a:endParaRPr lang="ko-KR" altLang="en-US" sz="2800" spc="-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1704834" y="4250883"/>
            <a:ext cx="367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rgbClr val="C00000"/>
                </a:solidFill>
                <a:latin typeface="Comic Sans MS" panose="030F0702030302020204" pitchFamily="66" charset="0"/>
              </a:rPr>
              <a:t>I watch a movie.</a:t>
            </a:r>
            <a:endParaRPr lang="ko-KR" altLang="en-US" sz="2800" spc="-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1672571" y="5130556"/>
            <a:ext cx="367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rgbClr val="C00000"/>
                </a:solidFill>
                <a:latin typeface="Comic Sans MS" panose="030F0702030302020204" pitchFamily="66" charset="0"/>
              </a:rPr>
              <a:t>I go to the park. </a:t>
            </a:r>
            <a:endParaRPr lang="ko-KR" altLang="en-US" sz="2800" spc="-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1704833" y="5973101"/>
            <a:ext cx="436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rgbClr val="C00000"/>
                </a:solidFill>
                <a:latin typeface="Comic Sans MS" panose="030F0702030302020204" pitchFamily="66" charset="0"/>
              </a:rPr>
              <a:t>I have  soccer practice.</a:t>
            </a:r>
            <a:endParaRPr lang="ko-KR" altLang="en-US" sz="2800" spc="-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643" y="1938066"/>
            <a:ext cx="1239838" cy="30464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531" y="2376456"/>
            <a:ext cx="1433152" cy="35214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460" y="2382251"/>
            <a:ext cx="1433152" cy="3521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6705" y="2568137"/>
            <a:ext cx="671603" cy="24090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164" y="1965534"/>
            <a:ext cx="1023144" cy="36110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8728" y="1934261"/>
            <a:ext cx="1596592" cy="4218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391" y="959500"/>
            <a:ext cx="7389385" cy="508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2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6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29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여가활동을</a:t>
            </a:r>
            <a:r>
              <a:rPr lang="en-US" altLang="ko-KR" sz="3600" dirty="0"/>
              <a:t> </a:t>
            </a:r>
            <a:r>
              <a:rPr lang="ko-KR" altLang="en-US" sz="3600" dirty="0"/>
              <a:t>묻고 답하는 문장 공책에 쓰기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0AED5B9-F05E-4A01-BFFE-0D2547849925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출신 나라  말하기 연습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(7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번 이상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교과서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쪽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P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oint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E444DC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heck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포인트 체크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풀기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   (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디지털교과서에서 음성을 들을 수 있어요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.)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이 영상에 사용한 교과서의 지문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삽화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음원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영상 등 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모든 교과서 자료는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천재교육에 저작재산권이 있습니다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이 영상의 저작재산권은 제작자에게 있습니다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이 영상은 각 초등학교에서 수업에 사용할 수 있습니다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이 외의 방법과 목적으로 이 영상을 사용하거나 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일부 또는 전부를 저장 장치에 저장하거나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일부 또는 전부를 다른 자료에 사용하는 것은 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296035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e5_02_30_01_ar_a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675" y="2286000"/>
            <a:ext cx="6367463" cy="35814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112" y="1347787"/>
            <a:ext cx="8867775" cy="4162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6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376728" y="179954"/>
            <a:ext cx="8290703" cy="588956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2  </a:t>
            </a:r>
            <a:r>
              <a:rPr lang="en-US" altLang="ko-KR" sz="3200" dirty="0"/>
              <a:t>What</a:t>
            </a:r>
            <a:r>
              <a:rPr lang="ko-KR" altLang="en-US" sz="3200" dirty="0"/>
              <a:t> </a:t>
            </a:r>
            <a:r>
              <a:rPr lang="en-US" altLang="ko-KR" sz="3200" dirty="0"/>
              <a:t>Do</a:t>
            </a:r>
            <a:r>
              <a:rPr lang="ko-KR" altLang="en-US" sz="3200" dirty="0"/>
              <a:t> </a:t>
            </a:r>
            <a:r>
              <a:rPr lang="en-US" altLang="ko-KR" sz="3200" dirty="0"/>
              <a:t>You</a:t>
            </a:r>
            <a:r>
              <a:rPr lang="ko-KR" altLang="en-US" sz="3200" dirty="0"/>
              <a:t> </a:t>
            </a:r>
            <a:r>
              <a:rPr lang="en-US" altLang="ko-KR" sz="3200" dirty="0"/>
              <a:t>Do</a:t>
            </a:r>
            <a:r>
              <a:rPr lang="ko-KR" altLang="en-US" sz="3200" dirty="0"/>
              <a:t> </a:t>
            </a:r>
            <a:r>
              <a:rPr lang="en-US" altLang="ko-KR" sz="3200" dirty="0"/>
              <a:t>on</a:t>
            </a:r>
            <a:r>
              <a:rPr lang="ko-KR" altLang="en-US" sz="3200" dirty="0"/>
              <a:t> </a:t>
            </a:r>
            <a:r>
              <a:rPr lang="en-US" altLang="ko-KR" sz="3200" dirty="0"/>
              <a:t>Weekends? (3)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58804" y="180443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맑은 고딕" panose="020B0503020000020004" pitchFamily="50" charset="-127"/>
                <a:cs typeface="+mj-cs"/>
              </a:rPr>
              <a:t>공부할</a:t>
            </a:r>
            <a:r>
              <a:rPr kumimoji="0" lang="en-US" altLang="ko-KR" sz="4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맑은 고딕" panose="020B0503020000020004" pitchFamily="50" charset="-127"/>
                <a:cs typeface="+mj-cs"/>
              </a:rPr>
              <a:t> </a:t>
            </a:r>
            <a:r>
              <a:rPr kumimoji="0" lang="ko-KR" alt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맑은 고딕" panose="020B0503020000020004" pitchFamily="50" charset="-127"/>
                <a:cs typeface="+mj-cs"/>
              </a:rPr>
              <a:t>내용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67471" y="279362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English Grade 5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E6ADF2B-216A-4D06-A9EA-7803D08041DC}"/>
              </a:ext>
            </a:extLst>
          </p:cNvPr>
          <p:cNvSpPr/>
          <p:nvPr/>
        </p:nvSpPr>
        <p:spPr>
          <a:xfrm>
            <a:off x="770369" y="1023924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32775EE-D916-4FDD-8A74-D82BE84DCA0F}"/>
              </a:ext>
            </a:extLst>
          </p:cNvPr>
          <p:cNvSpPr/>
          <p:nvPr/>
        </p:nvSpPr>
        <p:spPr>
          <a:xfrm>
            <a:off x="7868216" y="5736513"/>
            <a:ext cx="3371869" cy="4645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610C104-7ADF-42F3-8359-425E61554F45}"/>
              </a:ext>
            </a:extLst>
          </p:cNvPr>
          <p:cNvSpPr/>
          <p:nvPr/>
        </p:nvSpPr>
        <p:spPr>
          <a:xfrm rot="5400000">
            <a:off x="-1034067" y="299290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83F09669-C122-4D91-9F1B-EC8632EB8958}"/>
              </a:ext>
            </a:extLst>
          </p:cNvPr>
          <p:cNvSpPr txBox="1">
            <a:spLocks/>
          </p:cNvSpPr>
          <p:nvPr/>
        </p:nvSpPr>
        <p:spPr>
          <a:xfrm>
            <a:off x="1969477" y="2897945"/>
            <a:ext cx="8041219" cy="2838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여가활동을 묻고 답하는 말하기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제안에 답하는 </a:t>
            </a:r>
            <a:r>
              <a:rPr lang="ko-KR" altLang="en-US" sz="3600" dirty="0">
                <a:solidFill>
                  <a:srgbClr val="44546A"/>
                </a:solidFill>
                <a:latin typeface="Calibri" panose="020F0502020204030204"/>
                <a:ea typeface="맑은 고딕" panose="020B0503020000020004" pitchFamily="50" charset="-127"/>
              </a:rPr>
              <a:t>말하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기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en-US" altLang="ko-KR" sz="3600" dirty="0">
                <a:solidFill>
                  <a:srgbClr val="44546A"/>
                </a:solidFill>
                <a:latin typeface="Calibri" panose="020F0502020204030204"/>
                <a:ea typeface="맑은 고딕" panose="020B0503020000020004" pitchFamily="50" charset="-127"/>
              </a:rPr>
              <a:t>3. </a:t>
            </a:r>
            <a:r>
              <a:rPr lang="ko-KR" altLang="en-US" sz="3600" dirty="0">
                <a:solidFill>
                  <a:srgbClr val="44546A"/>
                </a:solidFill>
                <a:latin typeface="Calibri" panose="020F0502020204030204"/>
                <a:ea typeface="맑은 고딕" panose="020B0503020000020004" pitchFamily="50" charset="-127"/>
              </a:rPr>
              <a:t>여가활동을 묻고 답하는 문장읽기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9264875-FCFE-450C-B6BC-8AE3878D4FF0}"/>
              </a:ext>
            </a:extLst>
          </p:cNvPr>
          <p:cNvSpPr/>
          <p:nvPr/>
        </p:nvSpPr>
        <p:spPr>
          <a:xfrm rot="5400000">
            <a:off x="9009519" y="3818734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1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8" y="216090"/>
            <a:ext cx="9798483" cy="64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5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-166255" y="-157018"/>
            <a:ext cx="12358255" cy="701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19637"/>
            <a:ext cx="10198237" cy="456951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4836185"/>
            <a:ext cx="10198239" cy="168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F5C159-EB33-491E-BC12-DD1F47EE6975}"/>
              </a:ext>
            </a:extLst>
          </p:cNvPr>
          <p:cNvSpPr txBox="1"/>
          <p:nvPr/>
        </p:nvSpPr>
        <p:spPr>
          <a:xfrm>
            <a:off x="7339720" y="4066139"/>
            <a:ext cx="306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I </a:t>
            </a:r>
            <a:r>
              <a:rPr lang="en-US" altLang="ko-KR" sz="2000" b="1" dirty="0">
                <a:solidFill>
                  <a:srgbClr val="FF0000"/>
                </a:solidFill>
              </a:rPr>
              <a:t>usually</a:t>
            </a:r>
            <a:r>
              <a:rPr lang="en-US" altLang="ko-KR" sz="2000" b="1" dirty="0"/>
              <a:t> go to the park.</a:t>
            </a:r>
            <a:endParaRPr lang="ko-KR" alt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5C159-EB33-491E-BC12-DD1F47EE6975}"/>
              </a:ext>
            </a:extLst>
          </p:cNvPr>
          <p:cNvSpPr txBox="1"/>
          <p:nvPr/>
        </p:nvSpPr>
        <p:spPr>
          <a:xfrm>
            <a:off x="954577" y="3963381"/>
            <a:ext cx="306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I go to the farm.</a:t>
            </a:r>
            <a:endParaRPr lang="ko-KR" alt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F5C159-EB33-491E-BC12-DD1F47EE6975}"/>
              </a:ext>
            </a:extLst>
          </p:cNvPr>
          <p:cNvSpPr txBox="1"/>
          <p:nvPr/>
        </p:nvSpPr>
        <p:spPr>
          <a:xfrm>
            <a:off x="4278479" y="1997111"/>
            <a:ext cx="306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I </a:t>
            </a:r>
            <a:r>
              <a:rPr lang="en-US" altLang="ko-KR" sz="2000" b="1" dirty="0">
                <a:solidFill>
                  <a:srgbClr val="FF0000"/>
                </a:solidFill>
              </a:rPr>
              <a:t>usually</a:t>
            </a:r>
            <a:r>
              <a:rPr lang="en-US" altLang="ko-KR" sz="2000" b="1" dirty="0"/>
              <a:t> watch a movie.</a:t>
            </a:r>
            <a:endParaRPr lang="ko-KR" altLang="en-US" sz="2000" b="1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7812FDA-1A00-4EB3-B182-D5EB2AFD8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29987"/>
            <a:ext cx="10198237" cy="755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2D28E8D-82A3-4186-828D-9E42201CC6AB}"/>
              </a:ext>
            </a:extLst>
          </p:cNvPr>
          <p:cNvSpPr/>
          <p:nvPr/>
        </p:nvSpPr>
        <p:spPr>
          <a:xfrm>
            <a:off x="1202234" y="129666"/>
            <a:ext cx="473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rgbClr val="765B4A"/>
                </a:solidFill>
              </a:rPr>
              <a:t>A. </a:t>
            </a:r>
            <a:r>
              <a:rPr lang="en-US" altLang="ko-KR" sz="3600" b="1" dirty="0">
                <a:solidFill>
                  <a:srgbClr val="00B050"/>
                </a:solidFill>
              </a:rPr>
              <a:t>Speak </a:t>
            </a:r>
            <a:r>
              <a:rPr lang="en-US" altLang="ko-KR" sz="3600" b="1" dirty="0"/>
              <a:t>and Read</a:t>
            </a:r>
            <a:endParaRPr lang="ko-KR" alt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F5C159-EB33-491E-BC12-DD1F47EE6975}"/>
              </a:ext>
            </a:extLst>
          </p:cNvPr>
          <p:cNvSpPr txBox="1"/>
          <p:nvPr/>
        </p:nvSpPr>
        <p:spPr>
          <a:xfrm>
            <a:off x="1023850" y="1110380"/>
            <a:ext cx="53861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000" b="1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67" y="4739994"/>
            <a:ext cx="6804580" cy="1786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29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10" name="그림 9" descr="영어 5 지도서 CD 1">
            <a:extLst>
              <a:ext uri="{FF2B5EF4-FFF2-40B4-BE49-F238E27FC236}">
                <a16:creationId xmlns:a16="http://schemas.microsoft.com/office/drawing/2014/main" id="{33EC8E94-FD83-4076-A5EB-D86EE3C82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2" t="35979" r="20112" b="7301"/>
          <a:stretch/>
        </p:blipFill>
        <p:spPr>
          <a:xfrm>
            <a:off x="259091" y="243114"/>
            <a:ext cx="11673818" cy="6371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5312229" y="1690688"/>
            <a:ext cx="432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00" dirty="0">
                <a:solidFill>
                  <a:schemeClr val="accent4"/>
                </a:solidFill>
                <a:latin typeface="Comic Sans MS" panose="030F0702030302020204" pitchFamily="66" charset="0"/>
              </a:rPr>
              <a:t>take a robot class</a:t>
            </a:r>
            <a:endParaRPr lang="ko-KR" altLang="en-US" sz="3600" spc="-1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098DD-EA34-4937-A522-5E4F84B7BCE5}"/>
              </a:ext>
            </a:extLst>
          </p:cNvPr>
          <p:cNvSpPr txBox="1"/>
          <p:nvPr/>
        </p:nvSpPr>
        <p:spPr>
          <a:xfrm>
            <a:off x="6226629" y="3506455"/>
            <a:ext cx="328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20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altLang="ko-KR" sz="3600" spc="-12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park</a:t>
            </a:r>
            <a:endParaRPr lang="ko-KR" altLang="en-US" sz="3600" spc="-12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AC467-AAAB-499C-9DAD-BB7D7450323D}"/>
              </a:ext>
            </a:extLst>
          </p:cNvPr>
          <p:cNvSpPr txBox="1"/>
          <p:nvPr/>
        </p:nvSpPr>
        <p:spPr>
          <a:xfrm>
            <a:off x="5312229" y="5287086"/>
            <a:ext cx="432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20" dirty="0">
                <a:solidFill>
                  <a:srgbClr val="00B050"/>
                </a:solidFill>
                <a:latin typeface="Comic Sans MS" panose="030F0702030302020204" pitchFamily="66" charset="0"/>
              </a:rPr>
              <a:t>have soccer practice</a:t>
            </a:r>
            <a:endParaRPr lang="ko-KR" altLang="en-US" sz="3600" spc="-12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3" y="367035"/>
            <a:ext cx="8301361" cy="32005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3" y="3478373"/>
            <a:ext cx="8301361" cy="3358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2883066" y="711634"/>
            <a:ext cx="3369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the farm</a:t>
            </a:r>
            <a:endParaRPr lang="ko-KR" altLang="en-US" sz="2800" spc="-1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2905562" y="2526579"/>
            <a:ext cx="367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chemeClr val="accent4"/>
                </a:solidFill>
                <a:latin typeface="Comic Sans MS" panose="030F0702030302020204" pitchFamily="66" charset="0"/>
              </a:rPr>
              <a:t>usually  watch a movie</a:t>
            </a:r>
            <a:endParaRPr lang="ko-KR" altLang="en-US" sz="2800" spc="-1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2901537" y="3951812"/>
            <a:ext cx="522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chemeClr val="accent4"/>
                </a:solidFill>
                <a:latin typeface="Comic Sans MS" panose="030F0702030302020204" pitchFamily="66" charset="0"/>
              </a:rPr>
              <a:t>usually fly a kite on  Saturdays</a:t>
            </a:r>
            <a:endParaRPr lang="ko-KR" altLang="en-US" sz="2800" spc="-1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95309-CDA3-4919-B182-F8B91814ACAB}"/>
              </a:ext>
            </a:extLst>
          </p:cNvPr>
          <p:cNvSpPr txBox="1"/>
          <p:nvPr/>
        </p:nvSpPr>
        <p:spPr>
          <a:xfrm>
            <a:off x="2883066" y="5811079"/>
            <a:ext cx="647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>
                <a:solidFill>
                  <a:schemeClr val="accent4"/>
                </a:solidFill>
                <a:latin typeface="Comic Sans MS" panose="030F0702030302020204" pitchFamily="66" charset="0"/>
              </a:rPr>
              <a:t>go to the  cooking club on  Saturdays</a:t>
            </a:r>
            <a:endParaRPr lang="ko-KR" altLang="en-US" sz="2800" spc="-1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-166255" y="-157018"/>
            <a:ext cx="12358255" cy="701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3">
            <a:extLst>
              <a:ext uri="{FF2B5EF4-FFF2-40B4-BE49-F238E27FC236}">
                <a16:creationId xmlns:a16="http://schemas.microsoft.com/office/drawing/2014/main" id="{F1DA998B-AB3D-451F-B887-DF5A67C05A3E}"/>
              </a:ext>
            </a:extLst>
          </p:cNvPr>
          <p:cNvSpPr txBox="1">
            <a:spLocks/>
          </p:cNvSpPr>
          <p:nvPr/>
        </p:nvSpPr>
        <p:spPr>
          <a:xfrm>
            <a:off x="397975" y="-21319"/>
            <a:ext cx="11548450" cy="14893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solidFill>
                  <a:srgbClr val="765B4A"/>
                </a:solidFill>
              </a:rPr>
              <a:t>C. </a:t>
            </a:r>
            <a:r>
              <a:rPr lang="en-US" altLang="ko-KR" sz="4000" b="1" dirty="0">
                <a:solidFill>
                  <a:srgbClr val="00B050"/>
                </a:solidFill>
              </a:rPr>
              <a:t>Make</a:t>
            </a:r>
            <a:r>
              <a:rPr lang="ko-KR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ko-KR" sz="4000" b="1" dirty="0"/>
              <a:t>a Story  </a:t>
            </a:r>
            <a:br>
              <a:rPr lang="en-US" altLang="ko-KR" sz="1000" b="1" dirty="0"/>
            </a:br>
            <a:br>
              <a:rPr lang="en-US" altLang="ko-KR" sz="1200" b="1" dirty="0"/>
            </a:br>
            <a:r>
              <a:rPr lang="en-US" altLang="ko-KR" sz="2000" b="1" dirty="0"/>
              <a:t> </a:t>
            </a:r>
            <a:r>
              <a:rPr lang="en-US" altLang="ko-KR" sz="3200" b="1" dirty="0">
                <a:solidFill>
                  <a:srgbClr val="00B050"/>
                </a:solidFill>
              </a:rPr>
              <a:t>a. </a:t>
            </a:r>
            <a:r>
              <a:rPr lang="ko-KR" altLang="en-US" sz="2000" b="1" dirty="0"/>
              <a:t>친구들과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함께 이야기를 만들어 봅시다</a:t>
            </a:r>
            <a:r>
              <a:rPr lang="en-US" altLang="ko-KR" sz="2000" b="1" dirty="0"/>
              <a:t>.</a:t>
            </a:r>
            <a:br>
              <a:rPr lang="en-US" altLang="ko-KR" sz="2000" b="1" dirty="0"/>
            </a:br>
            <a:endParaRPr lang="ko-KR" altLang="en-US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8" y="1650957"/>
            <a:ext cx="5689788" cy="407504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14" y="2844800"/>
            <a:ext cx="5712311" cy="31126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2630">
            <a:off x="3309267" y="3279546"/>
            <a:ext cx="1557543" cy="1465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8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83127" y="-221673"/>
            <a:ext cx="12275127" cy="7079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e5_02_15_01_ani">
            <a:hlinkClick r:id="" action="ppaction://media"/>
            <a:extLst>
              <a:ext uri="{FF2B5EF4-FFF2-40B4-BE49-F238E27FC236}">
                <a16:creationId xmlns:a16="http://schemas.microsoft.com/office/drawing/2014/main" id="{5D6C4953-A0A9-4B1B-B70E-5F7172ECFA1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6" y="905819"/>
            <a:ext cx="10329250" cy="5481179"/>
          </a:xfrm>
          <a:prstGeom prst="rect">
            <a:avLst/>
          </a:prstGeom>
        </p:spPr>
      </p:pic>
      <p:sp>
        <p:nvSpPr>
          <p:cNvPr id="7" name="제목 3">
            <a:extLst>
              <a:ext uri="{FF2B5EF4-FFF2-40B4-BE49-F238E27FC236}">
                <a16:creationId xmlns:a16="http://schemas.microsoft.com/office/drawing/2014/main" id="{CBBB1682-85D9-487E-8E03-1377782D1FE9}"/>
              </a:ext>
            </a:extLst>
          </p:cNvPr>
          <p:cNvSpPr txBox="1">
            <a:spLocks/>
          </p:cNvSpPr>
          <p:nvPr/>
        </p:nvSpPr>
        <p:spPr>
          <a:xfrm>
            <a:off x="258618" y="0"/>
            <a:ext cx="5613181" cy="74975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ko-KR" sz="1200" b="1" dirty="0"/>
            </a:br>
            <a:r>
              <a:rPr lang="en-US" altLang="ko-KR" sz="3600" b="1" dirty="0"/>
              <a:t> </a:t>
            </a:r>
            <a:r>
              <a:rPr lang="en-US" altLang="ko-KR" sz="3600" b="1" dirty="0">
                <a:solidFill>
                  <a:srgbClr val="00B050"/>
                </a:solidFill>
              </a:rPr>
              <a:t>b.</a:t>
            </a:r>
            <a:r>
              <a:rPr lang="en-US" altLang="ko-KR" sz="2000" b="1" dirty="0">
                <a:solidFill>
                  <a:srgbClr val="00B050"/>
                </a:solidFill>
              </a:rPr>
              <a:t> </a:t>
            </a:r>
            <a:r>
              <a:rPr lang="ko-KR" altLang="en-US" sz="2000" b="1" dirty="0"/>
              <a:t>이야기를 들어 봅시다</a:t>
            </a:r>
            <a:r>
              <a:rPr lang="en-US" altLang="ko-KR" sz="2000" b="1" dirty="0"/>
              <a:t>.</a:t>
            </a:r>
            <a:endParaRPr lang="ko-KR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3.2|20.4|25.5|2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27|1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20.3|29.8|2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10.8|7.2|5.3|7.5|4|5.3|4.3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1114</TotalTime>
  <Words>286</Words>
  <Application>Microsoft Office PowerPoint</Application>
  <PresentationFormat>와이드스크린</PresentationFormat>
  <Paragraphs>55</Paragraphs>
  <Slides>13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맑은 고딕</vt:lpstr>
      <vt:lpstr>바탕</vt:lpstr>
      <vt:lpstr>한컴바탕확장</vt:lpstr>
      <vt:lpstr>Arial</vt:lpstr>
      <vt:lpstr>Calibri</vt:lpstr>
      <vt:lpstr>Calibri Light</vt:lpstr>
      <vt:lpstr>Comic Sans MS</vt:lpstr>
      <vt:lpstr>Franklin Gothic Book</vt:lpstr>
      <vt:lpstr>Crop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정리하기</vt:lpstr>
      <vt:lpstr>도전! 나도 할 수 있어요!</vt:lpstr>
      <vt:lpstr>도전! 나도 할 수 있어요!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4학년 영어</dc:title>
  <dc:creator>Windows 사용자</dc:creator>
  <cp:lastModifiedBy>ham soonai</cp:lastModifiedBy>
  <cp:revision>109</cp:revision>
  <dcterms:created xsi:type="dcterms:W3CDTF">2020-04-08T01:19:25Z</dcterms:created>
  <dcterms:modified xsi:type="dcterms:W3CDTF">2020-04-29T07:30:06Z</dcterms:modified>
</cp:coreProperties>
</file>