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93" r:id="rId2"/>
    <p:sldId id="256" r:id="rId3"/>
    <p:sldId id="284" r:id="rId4"/>
    <p:sldId id="322" r:id="rId5"/>
    <p:sldId id="335" r:id="rId6"/>
    <p:sldId id="336" r:id="rId7"/>
    <p:sldId id="334" r:id="rId8"/>
    <p:sldId id="310" r:id="rId9"/>
    <p:sldId id="328" r:id="rId10"/>
    <p:sldId id="329" r:id="rId11"/>
    <p:sldId id="321" r:id="rId12"/>
    <p:sldId id="309" r:id="rId13"/>
    <p:sldId id="271" r:id="rId14"/>
    <p:sldId id="32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onghwa eun" initials="je" lastIdx="1" clrIdx="0">
    <p:extLst>
      <p:ext uri="{19B8F6BF-5375-455C-9EA6-DF929625EA0E}">
        <p15:presenceInfo xmlns:p15="http://schemas.microsoft.com/office/powerpoint/2012/main" userId="80bc7d3525480fa7" providerId="Windows Live"/>
      </p:ext>
    </p:extLst>
  </p:cmAuthor>
  <p:cmAuthor id="2" name="Windows 사용자" initials="W사" lastIdx="2" clrIdx="1">
    <p:extLst>
      <p:ext uri="{19B8F6BF-5375-455C-9EA6-DF929625EA0E}">
        <p15:presenceInfo xmlns:p15="http://schemas.microsoft.com/office/powerpoint/2012/main" userId="Windows 사용자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44DC"/>
    <a:srgbClr val="010129"/>
    <a:srgbClr val="765B4A"/>
    <a:srgbClr val="2802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52" autoAdjust="0"/>
    <p:restoredTop sz="94660"/>
  </p:normalViewPr>
  <p:slideViewPr>
    <p:cSldViewPr snapToGrid="0">
      <p:cViewPr varScale="1">
        <p:scale>
          <a:sx n="63" d="100"/>
          <a:sy n="63" d="100"/>
        </p:scale>
        <p:origin x="936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1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1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1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1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1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1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1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1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1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2.png"/><Relationship Id="rId4" Type="http://schemas.openxmlformats.org/officeDocument/2006/relationships/image" Target="../media/image6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-13046"/>
            <a:ext cx="12192000" cy="685800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624" y="53007"/>
            <a:ext cx="5149724" cy="67258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34202" y="2062694"/>
            <a:ext cx="56294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/>
              <a:t>Lesson 2.</a:t>
            </a:r>
          </a:p>
          <a:p>
            <a:pPr algn="ctr"/>
            <a:endParaRPr lang="en-US" altLang="ko-KR" sz="3600" dirty="0"/>
          </a:p>
          <a:p>
            <a:pPr algn="ctr"/>
            <a:r>
              <a:rPr lang="en-US" altLang="ko-KR" sz="3600" dirty="0"/>
              <a:t>What Do You Do on Weekends?</a:t>
            </a:r>
          </a:p>
          <a:p>
            <a:pPr algn="ctr"/>
            <a:endParaRPr lang="en-US" altLang="ko-KR" sz="3600" dirty="0"/>
          </a:p>
          <a:p>
            <a:pPr algn="ctr"/>
            <a:r>
              <a:rPr lang="en-US" altLang="ko-KR" sz="3600" dirty="0"/>
              <a:t>5</a:t>
            </a:r>
            <a:r>
              <a:rPr lang="ko-KR" altLang="en-US" sz="3600" dirty="0"/>
              <a:t>차시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3819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4FF06296-03E0-4961-A0B1-718145E7A716}"/>
              </a:ext>
            </a:extLst>
          </p:cNvPr>
          <p:cNvSpPr/>
          <p:nvPr/>
        </p:nvSpPr>
        <p:spPr>
          <a:xfrm rot="5400000">
            <a:off x="-2838133" y="3274462"/>
            <a:ext cx="6858002" cy="30907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185" y="1046431"/>
            <a:ext cx="10238009" cy="5724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2D242FF2-EF0A-48E8-ADEF-D2BDED2A9F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52" y="-5673"/>
            <a:ext cx="671804" cy="685800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D6D1FC35-AA72-4994-B732-16F18B8258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8395" y="1731145"/>
            <a:ext cx="6107801" cy="19884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1E9AF95-DFE5-40EF-A200-0EB2942861D6}"/>
              </a:ext>
            </a:extLst>
          </p:cNvPr>
          <p:cNvSpPr txBox="1"/>
          <p:nvPr/>
        </p:nvSpPr>
        <p:spPr>
          <a:xfrm>
            <a:off x="6345697" y="4284750"/>
            <a:ext cx="3975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FF0000"/>
                </a:solidFill>
              </a:rPr>
              <a:t>go to the book club</a:t>
            </a:r>
            <a:endParaRPr lang="ko-KR" alt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D7727E-BF79-4EAE-AF80-F38160693C6C}"/>
              </a:ext>
            </a:extLst>
          </p:cNvPr>
          <p:cNvSpPr txBox="1"/>
          <p:nvPr/>
        </p:nvSpPr>
        <p:spPr>
          <a:xfrm>
            <a:off x="5726876" y="5111508"/>
            <a:ext cx="3975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FF0000"/>
                </a:solidFill>
              </a:rPr>
              <a:t>read books</a:t>
            </a:r>
            <a:endParaRPr lang="ko-KR" altLang="en-US" sz="28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2CC09E-B6ED-4344-93FE-501EEE327C7A}"/>
              </a:ext>
            </a:extLst>
          </p:cNvPr>
          <p:cNvSpPr txBox="1"/>
          <p:nvPr/>
        </p:nvSpPr>
        <p:spPr>
          <a:xfrm>
            <a:off x="6357188" y="5528019"/>
            <a:ext cx="2901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FF0000"/>
                </a:solidFill>
              </a:rPr>
              <a:t>write a story</a:t>
            </a:r>
            <a:endParaRPr lang="ko-KR" altLang="en-US" sz="2800" dirty="0">
              <a:solidFill>
                <a:srgbClr val="FF0000"/>
              </a:solidFill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19063431-D331-482A-A9D8-B0E3FBC13FE4}"/>
              </a:ext>
            </a:extLst>
          </p:cNvPr>
          <p:cNvSpPr/>
          <p:nvPr/>
        </p:nvSpPr>
        <p:spPr>
          <a:xfrm>
            <a:off x="1167117" y="253932"/>
            <a:ext cx="73171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b="1" dirty="0"/>
              <a:t>Let’s Write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884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AED8DB-ADA0-4FC9-BCCA-E72891C9953A}"/>
              </a:ext>
            </a:extLst>
          </p:cNvPr>
          <p:cNvSpPr txBox="1"/>
          <p:nvPr/>
        </p:nvSpPr>
        <p:spPr>
          <a:xfrm>
            <a:off x="812842" y="1086469"/>
            <a:ext cx="52801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‘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자신의 여가생활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’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을 소개하는 글을 완성해 보세요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05" t="9437" r="1099" b="4416"/>
          <a:stretch/>
        </p:blipFill>
        <p:spPr bwMode="auto">
          <a:xfrm>
            <a:off x="6156356" y="111316"/>
            <a:ext cx="5819744" cy="639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88" y="2393139"/>
            <a:ext cx="3997686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3481" y="1564390"/>
            <a:ext cx="3467477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ko-KR" altLang="en-US" dirty="0"/>
              <a:t>자신의 주말 여가 활동 </a:t>
            </a:r>
            <a:r>
              <a:rPr lang="en-US" altLang="ko-KR" dirty="0"/>
              <a:t>3</a:t>
            </a:r>
            <a:r>
              <a:rPr lang="ko-KR" altLang="en-US" dirty="0"/>
              <a:t>가지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7B4DA2A4-7019-41EA-A52E-9FA551DAB8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038" y="0"/>
            <a:ext cx="671804" cy="6858000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EEE1B28F-C752-435C-B2C8-A67C715377B5}"/>
              </a:ext>
            </a:extLst>
          </p:cNvPr>
          <p:cNvSpPr/>
          <p:nvPr/>
        </p:nvSpPr>
        <p:spPr>
          <a:xfrm>
            <a:off x="1167117" y="253932"/>
            <a:ext cx="73171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b="1" dirty="0"/>
              <a:t>Write a Story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0206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71303" y="413431"/>
            <a:ext cx="9601200" cy="1485900"/>
          </a:xfrm>
        </p:spPr>
        <p:txBody>
          <a:bodyPr>
            <a:normAutofit/>
          </a:bodyPr>
          <a:lstStyle/>
          <a:p>
            <a:r>
              <a:rPr lang="ko-KR" altLang="en-US" sz="5400" b="1" dirty="0">
                <a:solidFill>
                  <a:srgbClr val="002060"/>
                </a:solidFill>
              </a:rPr>
              <a:t>정리하기</a:t>
            </a:r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1171303" y="1324381"/>
            <a:ext cx="6687105" cy="47747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1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220000"/>
              </a:lnSpc>
              <a:buAutoNum type="arabicPeriod"/>
            </a:pPr>
            <a:r>
              <a:rPr lang="ko-KR" altLang="en-US" sz="3800" dirty="0"/>
              <a:t>나는 주말마다 공원에 가 </a:t>
            </a:r>
            <a:r>
              <a:rPr lang="en-US" altLang="ko-KR" sz="3800" dirty="0"/>
              <a:t>. </a:t>
            </a:r>
          </a:p>
          <a:p>
            <a:pPr marL="514350" indent="-514350">
              <a:lnSpc>
                <a:spcPct val="220000"/>
              </a:lnSpc>
              <a:buAutoNum type="arabicPeriod"/>
            </a:pPr>
            <a:r>
              <a:rPr lang="ko-KR" altLang="en-US" sz="3800" dirty="0"/>
              <a:t>나는 </a:t>
            </a:r>
            <a:r>
              <a:rPr lang="ko-KR" altLang="en-US" sz="3800" dirty="0" err="1"/>
              <a:t>자건거를</a:t>
            </a:r>
            <a:r>
              <a:rPr lang="ko-KR" altLang="en-US" sz="3800" dirty="0"/>
              <a:t> 타</a:t>
            </a:r>
            <a:r>
              <a:rPr lang="en-US" altLang="ko-KR" sz="3800" dirty="0"/>
              <a:t>.</a:t>
            </a:r>
          </a:p>
          <a:p>
            <a:pPr marL="514350" indent="-514350">
              <a:lnSpc>
                <a:spcPct val="220000"/>
              </a:lnSpc>
              <a:buAutoNum type="arabicPeriod"/>
            </a:pPr>
            <a:r>
              <a:rPr lang="ko-KR" altLang="en-US" sz="3800" dirty="0"/>
              <a:t>나는 연도 날려</a:t>
            </a:r>
            <a:r>
              <a:rPr lang="en-US" altLang="ko-KR" sz="3800" dirty="0"/>
              <a:t>.</a:t>
            </a:r>
          </a:p>
          <a:p>
            <a:pPr marL="0" indent="0">
              <a:buNone/>
            </a:pPr>
            <a:endParaRPr lang="en-US" altLang="ko-KR" sz="3200" dirty="0"/>
          </a:p>
        </p:txBody>
      </p:sp>
      <p:sp>
        <p:nvSpPr>
          <p:cNvPr id="12" name="내용 개체 틀 2">
            <a:extLst>
              <a:ext uri="{FF2B5EF4-FFF2-40B4-BE49-F238E27FC236}">
                <a16:creationId xmlns:a16="http://schemas.microsoft.com/office/drawing/2014/main" id="{DA98EE13-727D-4820-947A-34E18744FCC7}"/>
              </a:ext>
            </a:extLst>
          </p:cNvPr>
          <p:cNvSpPr txBox="1">
            <a:spLocks/>
          </p:cNvSpPr>
          <p:nvPr/>
        </p:nvSpPr>
        <p:spPr>
          <a:xfrm>
            <a:off x="1760254" y="1975662"/>
            <a:ext cx="5150158" cy="47747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1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20000"/>
              </a:lnSpc>
              <a:buNone/>
            </a:pPr>
            <a:r>
              <a:rPr lang="en-US" altLang="ko-KR" sz="3200" dirty="0">
                <a:solidFill>
                  <a:srgbClr val="0070C0"/>
                </a:solidFill>
              </a:rPr>
              <a:t>I go to the park on weekends. </a:t>
            </a:r>
          </a:p>
          <a:p>
            <a:pPr marL="0" indent="0">
              <a:lnSpc>
                <a:spcPct val="300000"/>
              </a:lnSpc>
              <a:buNone/>
            </a:pPr>
            <a:r>
              <a:rPr lang="en-US" altLang="ko-KR" sz="3200" dirty="0">
                <a:solidFill>
                  <a:srgbClr val="0070C0"/>
                </a:solidFill>
              </a:rPr>
              <a:t>I ride a bike.</a:t>
            </a:r>
          </a:p>
          <a:p>
            <a:pPr marL="0" indent="0">
              <a:lnSpc>
                <a:spcPct val="220000"/>
              </a:lnSpc>
              <a:buNone/>
            </a:pPr>
            <a:r>
              <a:rPr lang="en-US" altLang="ko-KR" sz="3200" dirty="0">
                <a:solidFill>
                  <a:srgbClr val="0070C0"/>
                </a:solidFill>
              </a:rPr>
              <a:t>I fly a kite, too.</a:t>
            </a:r>
          </a:p>
          <a:p>
            <a:pPr marL="0" indent="0">
              <a:buNone/>
            </a:pPr>
            <a:endParaRPr lang="en-US" altLang="ko-KR" sz="3200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905BCE4-CEC8-4162-B179-9F6A364A4454}"/>
              </a:ext>
            </a:extLst>
          </p:cNvPr>
          <p:cNvSpPr/>
          <p:nvPr/>
        </p:nvSpPr>
        <p:spPr>
          <a:xfrm rot="5400000">
            <a:off x="-2838133" y="3274462"/>
            <a:ext cx="6858002" cy="30907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029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300B7F41-92A7-4BA3-93B7-810843BC72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38" y="0"/>
            <a:ext cx="671804" cy="6858000"/>
          </a:xfrm>
          <a:prstGeom prst="rect">
            <a:avLst/>
          </a:prstGeom>
        </p:spPr>
      </p:pic>
      <p:sp>
        <p:nvSpPr>
          <p:cNvPr id="4" name="내용 개체 틀 2"/>
          <p:cNvSpPr txBox="1">
            <a:spLocks/>
          </p:cNvSpPr>
          <p:nvPr/>
        </p:nvSpPr>
        <p:spPr>
          <a:xfrm>
            <a:off x="476940" y="1275515"/>
            <a:ext cx="6147571" cy="2217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1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Font typeface="Franklin Gothic Book" panose="020B0503020102020204" pitchFamily="34" charset="0"/>
              <a:buAutoNum type="arabicPeriod"/>
            </a:pPr>
            <a:r>
              <a:rPr lang="ko-KR" altLang="en-US" sz="3600" dirty="0"/>
              <a:t>교과서 </a:t>
            </a:r>
            <a:r>
              <a:rPr lang="en-US" altLang="ko-KR" sz="3600" dirty="0"/>
              <a:t>33</a:t>
            </a:r>
            <a:r>
              <a:rPr lang="ko-KR" altLang="en-US" sz="3600" dirty="0"/>
              <a:t>쪽 </a:t>
            </a:r>
            <a:r>
              <a:rPr lang="en-US" altLang="ko-KR" sz="3600" b="1" dirty="0">
                <a:solidFill>
                  <a:srgbClr val="00B050"/>
                </a:solidFill>
              </a:rPr>
              <a:t>P</a:t>
            </a:r>
            <a:r>
              <a:rPr lang="en-US" altLang="ko-KR" sz="3600" dirty="0"/>
              <a:t>oint </a:t>
            </a:r>
            <a:r>
              <a:rPr lang="en-US" altLang="ko-KR" sz="3600" b="1" dirty="0" err="1">
                <a:solidFill>
                  <a:srgbClr val="E444DC"/>
                </a:solidFill>
              </a:rPr>
              <a:t>C</a:t>
            </a:r>
            <a:r>
              <a:rPr lang="en-US" altLang="ko-KR" sz="3600" dirty="0" err="1"/>
              <a:t>hec</a:t>
            </a:r>
            <a:endParaRPr lang="en-US" altLang="ko-KR" sz="3600" dirty="0"/>
          </a:p>
          <a:p>
            <a:pPr marL="742950" indent="-742950">
              <a:buFont typeface="Franklin Gothic Book" panose="020B0503020102020204" pitchFamily="34" charset="0"/>
              <a:buAutoNum type="arabicPeriod"/>
            </a:pPr>
            <a:r>
              <a:rPr lang="en-US" altLang="ko-KR" sz="3600" dirty="0"/>
              <a:t>Share It </a:t>
            </a:r>
            <a:r>
              <a:rPr lang="ko-KR" altLang="en-US" b="1" dirty="0"/>
              <a:t>친구들 글 읽고</a:t>
            </a:r>
            <a:r>
              <a:rPr lang="en-US" altLang="ko-KR" b="1" dirty="0"/>
              <a:t>, </a:t>
            </a:r>
            <a:r>
              <a:rPr lang="ko-KR" altLang="en-US" b="1" dirty="0"/>
              <a:t>표 완성하기</a:t>
            </a:r>
            <a:r>
              <a:rPr lang="ko-KR" altLang="en-US" sz="3600" dirty="0"/>
              <a:t> </a:t>
            </a:r>
            <a:endParaRPr lang="en-US" altLang="ko-KR" sz="3600" dirty="0"/>
          </a:p>
          <a:p>
            <a:pPr marL="0" indent="0">
              <a:buNone/>
            </a:pPr>
            <a:endParaRPr lang="en-US" altLang="ko-KR" sz="3600" dirty="0"/>
          </a:p>
          <a:p>
            <a:pPr marL="0" indent="0">
              <a:buNone/>
            </a:pPr>
            <a:endParaRPr lang="en-US" altLang="ko-KR" sz="3600" dirty="0"/>
          </a:p>
          <a:p>
            <a:pPr marL="0" indent="0">
              <a:buFont typeface="Franklin Gothic Book" panose="020B0503020102020204" pitchFamily="34" charset="0"/>
              <a:buNone/>
            </a:pPr>
            <a:endParaRPr lang="en-US" altLang="ko-KR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5" t="13993" r="8737" b="23169"/>
          <a:stretch/>
        </p:blipFill>
        <p:spPr bwMode="auto">
          <a:xfrm>
            <a:off x="838623" y="2886913"/>
            <a:ext cx="10298086" cy="3878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060707C1-79A5-48D8-A220-46DE8D27AD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0740" y="2439184"/>
            <a:ext cx="2571750" cy="182880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1528DF13-8189-4596-BCAB-B53E889969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7042" y="864237"/>
            <a:ext cx="4600575" cy="20288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957649F-BEB8-4C69-99C8-0CFF4E445F7A}"/>
              </a:ext>
            </a:extLst>
          </p:cNvPr>
          <p:cNvSpPr txBox="1"/>
          <p:nvPr/>
        </p:nvSpPr>
        <p:spPr>
          <a:xfrm>
            <a:off x="3315787" y="4832526"/>
            <a:ext cx="3280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spc="-2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altLang="ko-KR" sz="2800" spc="-120" dirty="0">
                <a:solidFill>
                  <a:srgbClr val="FF0000"/>
                </a:solidFill>
                <a:latin typeface="Comic Sans MS" panose="030F0702030302020204" pitchFamily="66" charset="0"/>
              </a:rPr>
              <a:t>go to the book club,</a:t>
            </a:r>
            <a:endParaRPr lang="ko-KR" altLang="en-US" sz="3600" spc="-12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6C933D-F9D3-4D9A-8D0F-F3057B5F9C04}"/>
              </a:ext>
            </a:extLst>
          </p:cNvPr>
          <p:cNvSpPr txBox="1"/>
          <p:nvPr/>
        </p:nvSpPr>
        <p:spPr>
          <a:xfrm>
            <a:off x="6486781" y="4832526"/>
            <a:ext cx="2040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spc="-2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altLang="ko-KR" sz="2800" spc="-120" dirty="0">
                <a:solidFill>
                  <a:srgbClr val="FF0000"/>
                </a:solidFill>
                <a:latin typeface="Comic Sans MS" panose="030F0702030302020204" pitchFamily="66" charset="0"/>
              </a:rPr>
              <a:t>read books,</a:t>
            </a:r>
            <a:endParaRPr lang="ko-KR" altLang="en-US" sz="3600" spc="-12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12ADB7-12C4-4F71-8326-DE5FE3B6F5F2}"/>
              </a:ext>
            </a:extLst>
          </p:cNvPr>
          <p:cNvSpPr txBox="1"/>
          <p:nvPr/>
        </p:nvSpPr>
        <p:spPr>
          <a:xfrm>
            <a:off x="8461493" y="4832525"/>
            <a:ext cx="2409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spc="-2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altLang="ko-KR" sz="2800" spc="-120" dirty="0">
                <a:solidFill>
                  <a:srgbClr val="FF0000"/>
                </a:solidFill>
                <a:latin typeface="Comic Sans MS" panose="030F0702030302020204" pitchFamily="66" charset="0"/>
              </a:rPr>
              <a:t>write a story</a:t>
            </a:r>
            <a:endParaRPr lang="ko-KR" altLang="en-US" sz="3600" spc="-12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F6BB3D-DEBC-4855-8A66-6198D75DA198}"/>
              </a:ext>
            </a:extLst>
          </p:cNvPr>
          <p:cNvSpPr txBox="1"/>
          <p:nvPr/>
        </p:nvSpPr>
        <p:spPr>
          <a:xfrm>
            <a:off x="1274877" y="4832524"/>
            <a:ext cx="2040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spc="-2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altLang="ko-KR" sz="2800" spc="-120" dirty="0">
                <a:solidFill>
                  <a:srgbClr val="FF0000"/>
                </a:solidFill>
                <a:latin typeface="Comic Sans MS" panose="030F0702030302020204" pitchFamily="66" charset="0"/>
              </a:rPr>
              <a:t>Nami</a:t>
            </a:r>
            <a:endParaRPr lang="ko-KR" altLang="en-US" sz="3600" spc="-12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4383" y="427726"/>
            <a:ext cx="9601200" cy="691317"/>
          </a:xfrm>
        </p:spPr>
        <p:txBody>
          <a:bodyPr/>
          <a:lstStyle/>
          <a:p>
            <a:r>
              <a:rPr lang="ko-KR" altLang="en-US" b="1" dirty="0">
                <a:solidFill>
                  <a:srgbClr val="00B050"/>
                </a:solidFill>
              </a:rPr>
              <a:t>도전</a:t>
            </a:r>
            <a:r>
              <a:rPr lang="en-US" altLang="ko-KR" b="1" dirty="0">
                <a:solidFill>
                  <a:srgbClr val="00B050"/>
                </a:solidFill>
              </a:rPr>
              <a:t>! </a:t>
            </a:r>
            <a:r>
              <a:rPr lang="ko-KR" altLang="en-US" b="1" dirty="0"/>
              <a:t>나도 할 수 있어요</a:t>
            </a:r>
            <a:r>
              <a:rPr lang="en-US" altLang="ko-KR" b="1" dirty="0"/>
              <a:t>!</a:t>
            </a:r>
            <a:endParaRPr lang="ko-KR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87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>
                <a:solidFill>
                  <a:srgbClr val="00B050"/>
                </a:solidFill>
              </a:rPr>
              <a:t>도전</a:t>
            </a:r>
            <a:r>
              <a:rPr lang="en-US" altLang="ko-KR" b="1" dirty="0">
                <a:solidFill>
                  <a:srgbClr val="00B050"/>
                </a:solidFill>
              </a:rPr>
              <a:t>! </a:t>
            </a:r>
            <a:r>
              <a:rPr lang="ko-KR" altLang="en-US" b="1" dirty="0"/>
              <a:t>나도 할 수 있어요</a:t>
            </a:r>
            <a:r>
              <a:rPr lang="en-US" altLang="ko-KR" b="1" dirty="0"/>
              <a:t>!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1371600" y="2906808"/>
            <a:ext cx="9601200" cy="22337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84048" indent="-384048" algn="l" defTabSz="914400" rtl="0" eaLnBrk="1" latinLnBrk="1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1. </a:t>
            </a: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출신 나라  말하기 연습</a:t>
            </a: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(7</a:t>
            </a: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번 이상</a:t>
            </a: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)</a:t>
            </a:r>
          </a:p>
          <a:p>
            <a:pPr marL="0" marR="0" lvl="0" indent="0" algn="l" defTabSz="914400" rtl="0" eaLnBrk="1" fontAlgn="auto" latinLnBrk="1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None/>
              <a:tabLst/>
              <a:defRPr/>
            </a:pPr>
            <a:endParaRPr kumimoji="0" lang="en-US" altLang="ko-KR" sz="36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2. </a:t>
            </a: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교과서 </a:t>
            </a: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11</a:t>
            </a: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쪽 </a:t>
            </a: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P</a:t>
            </a: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oint </a:t>
            </a: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E444DC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C</a:t>
            </a: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heck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포인트 체크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)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풀기</a:t>
            </a:r>
            <a:endParaRPr kumimoji="0" lang="en-US" altLang="ko-KR" sz="36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    (</a:t>
            </a: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디지털교과서에서 음성을 들을 수 있어요</a:t>
            </a: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.)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552A55-944D-447F-A66E-7463FBF7FFCC}"/>
              </a:ext>
            </a:extLst>
          </p:cNvPr>
          <p:cNvSpPr txBox="1"/>
          <p:nvPr/>
        </p:nvSpPr>
        <p:spPr>
          <a:xfrm rot="10800000" flipV="1">
            <a:off x="2476655" y="1133139"/>
            <a:ext cx="5021180" cy="923330"/>
          </a:xfrm>
          <a:prstGeom prst="rect">
            <a:avLst/>
          </a:prstGeom>
          <a:ln w="44450">
            <a:solidFill>
              <a:srgbClr val="FF0000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바탕" panose="02030600000101010101" pitchFamily="18" charset="-127"/>
                <a:ea typeface="바탕" panose="02030600000101010101" pitchFamily="18" charset="-127"/>
                <a:cs typeface="한컴돋움" panose="02030600000101010101" pitchFamily="18" charset="2"/>
              </a:rPr>
              <a:t>정화샘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바탕" panose="02030600000101010101" pitchFamily="18" charset="-127"/>
                <a:ea typeface="바탕" panose="02030600000101010101" pitchFamily="18" charset="-127"/>
                <a:cs typeface="한컴돋움" panose="02030600000101010101" pitchFamily="18" charset="2"/>
              </a:rPr>
              <a:t>,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바탕" panose="02030600000101010101" pitchFamily="18" charset="-127"/>
                <a:ea typeface="바탕" panose="02030600000101010101" pitchFamily="18" charset="-127"/>
                <a:cs typeface="한컴돋움" panose="02030600000101010101" pitchFamily="18" charset="2"/>
              </a:rPr>
              <a:t>이 부분은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바탕" panose="02030600000101010101" pitchFamily="18" charset="-127"/>
                <a:ea typeface="바탕" panose="02030600000101010101" pitchFamily="18" charset="-127"/>
                <a:cs typeface="한컴돋움" panose="02030600000101010101" pitchFamily="18" charset="2"/>
              </a:rPr>
              <a:t>정화샘이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바탕" panose="02030600000101010101" pitchFamily="18" charset="-127"/>
                <a:ea typeface="바탕" panose="02030600000101010101" pitchFamily="18" charset="-127"/>
                <a:cs typeface="한컴돋움" panose="02030600000101010101" pitchFamily="18" charset="2"/>
              </a:rPr>
              <a:t> 직접 하셔야 할 것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바탕" panose="02030600000101010101" pitchFamily="18" charset="-127"/>
                <a:ea typeface="바탕" panose="02030600000101010101" pitchFamily="18" charset="-127"/>
                <a:cs typeface="한컴돋움" panose="02030600000101010101" pitchFamily="18" charset="2"/>
              </a:rPr>
              <a:t>같구요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바탕" panose="02030600000101010101" pitchFamily="18" charset="-127"/>
              <a:ea typeface="바탕" panose="02030600000101010101" pitchFamily="18" charset="-127"/>
              <a:cs typeface="한컴돋움" panose="02030600000101010101" pitchFamily="18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한컴바탕확장" panose="02000009000000000000" pitchFamily="1" charset="-127"/>
                <a:ea typeface="한컴바탕확장" panose="02000009000000000000" pitchFamily="1" charset="-127"/>
                <a:cs typeface="한컴돋움" panose="02030600000101010101" pitchFamily="18" charset="2"/>
              </a:rPr>
              <a:t>네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한컴바탕확장" panose="02000009000000000000" pitchFamily="1" charset="-127"/>
                <a:ea typeface="한컴바탕확장" panose="02000009000000000000" pitchFamily="1" charset="-127"/>
                <a:cs typeface="한컴돋움" panose="02030600000101010101" pitchFamily="18" charset="2"/>
              </a:rPr>
              <a:t>~~~</a:t>
            </a:r>
            <a:endParaRPr kumimoji="0" lang="ko-KR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한컴바탕확장" panose="02000009000000000000" pitchFamily="1" charset="-127"/>
              <a:ea typeface="한컴바탕확장" panose="02000009000000000000" pitchFamily="1" charset="-127"/>
              <a:cs typeface="한컴돋움" panose="02030600000101010101" pitchFamily="18" charset="2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1E2AF116-6B3F-467C-B817-2FCBB2277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38" y="0"/>
            <a:ext cx="671804" cy="6858000"/>
          </a:xfrm>
          <a:prstGeom prst="rect">
            <a:avLst/>
          </a:prstGeom>
        </p:spPr>
      </p:pic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B34DA987-3247-4C00-9E47-CDAB65BA453C}"/>
              </a:ext>
            </a:extLst>
          </p:cNvPr>
          <p:cNvSpPr txBox="1">
            <a:spLocks/>
          </p:cNvSpPr>
          <p:nvPr/>
        </p:nvSpPr>
        <p:spPr>
          <a:xfrm>
            <a:off x="381000" y="495300"/>
            <a:ext cx="11315700" cy="5943600"/>
          </a:xfrm>
          <a:prstGeom prst="rect">
            <a:avLst/>
          </a:prstGeom>
          <a:solidFill>
            <a:sysClr val="window" lastClr="FFFFFF"/>
          </a:solidFill>
          <a:ln w="190500">
            <a:solidFill>
              <a:srgbClr val="92D050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이 영상에 사용한 교과서의 지문</a:t>
            </a:r>
            <a: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삽화</a:t>
            </a:r>
            <a: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음원</a:t>
            </a:r>
            <a: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,</a:t>
            </a: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영상 등 </a:t>
            </a:r>
            <a:endParaRPr kumimoji="0" lang="en-US" altLang="ko-KR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모든 교과서 자료는 </a:t>
            </a:r>
            <a: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주</a:t>
            </a:r>
            <a: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)</a:t>
            </a: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천재교육에 저작재산권이 있습니다</a:t>
            </a:r>
            <a: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이 영상의 저작재산권은 제작자에게 있습니다</a:t>
            </a:r>
            <a:endParaRPr kumimoji="0" lang="en-US" altLang="ko-KR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이 영상은 각 초등학교에서 수업에 사용할 수 있습니다</a:t>
            </a:r>
            <a: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이 외의 방법과 목적으로 이 영상을 사용하거나 </a:t>
            </a:r>
            <a:endParaRPr kumimoji="0" lang="en-US" altLang="ko-KR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일부 또는 전부를 저장 장치에 저장하거나</a:t>
            </a:r>
            <a: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, </a:t>
            </a:r>
          </a:p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일부 또는 전부를 다른 자료에 사용하는 것은 </a:t>
            </a:r>
            <a:endParaRPr kumimoji="0" lang="en-US" altLang="ko-KR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저작권법에 위배될 수 있음을 알려드립니다</a:t>
            </a:r>
          </a:p>
        </p:txBody>
      </p:sp>
    </p:spTree>
    <p:extLst>
      <p:ext uri="{BB962C8B-B14F-4D97-AF65-F5344CB8AC3E}">
        <p14:creationId xmlns:p14="http://schemas.microsoft.com/office/powerpoint/2010/main" val="2960353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949382" y="144958"/>
            <a:ext cx="8539355" cy="588956"/>
          </a:xfrm>
        </p:spPr>
        <p:txBody>
          <a:bodyPr>
            <a:noAutofit/>
          </a:bodyPr>
          <a:lstStyle/>
          <a:p>
            <a:r>
              <a:rPr lang="en-US" altLang="ko-KR" sz="2400" dirty="0"/>
              <a:t>Lesson 2  </a:t>
            </a:r>
            <a:r>
              <a:rPr lang="en-US" altLang="ko-KR" sz="3200" dirty="0"/>
              <a:t>What Do You Do on Weekends?(5)</a:t>
            </a:r>
            <a:endParaRPr lang="ko-KR" altLang="en-US" sz="3200" dirty="0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71718" y="1436913"/>
            <a:ext cx="6294782" cy="8994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89000"/>
              </a:lnSpc>
              <a:spcBef>
                <a:spcPct val="0"/>
              </a:spcBef>
              <a:buNone/>
              <a:defRPr sz="72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4400" b="1" dirty="0">
                <a:solidFill>
                  <a:srgbClr val="002060"/>
                </a:solidFill>
              </a:rPr>
              <a:t>공부할</a:t>
            </a:r>
            <a:r>
              <a:rPr lang="en-US" altLang="ko-KR" sz="4400" b="1" dirty="0">
                <a:solidFill>
                  <a:srgbClr val="002060"/>
                </a:solidFill>
              </a:rPr>
              <a:t> </a:t>
            </a:r>
            <a:r>
              <a:rPr lang="ko-KR" altLang="en-US" sz="4400" b="1" dirty="0">
                <a:solidFill>
                  <a:srgbClr val="002060"/>
                </a:solidFill>
              </a:rPr>
              <a:t>내용</a:t>
            </a: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1634329" y="2549162"/>
            <a:ext cx="8363571" cy="2789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23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3600" dirty="0"/>
              <a:t>1.  </a:t>
            </a:r>
            <a:r>
              <a:rPr lang="ko-KR" altLang="en-US" sz="3600" dirty="0"/>
              <a:t>여가 활동을 나타내는 문장 쓰기</a:t>
            </a:r>
            <a:endParaRPr lang="en-US" altLang="ko-KR" sz="3600" dirty="0"/>
          </a:p>
          <a:p>
            <a:pPr algn="l"/>
            <a:endParaRPr lang="en-US" altLang="ko-KR" sz="1600" dirty="0"/>
          </a:p>
          <a:p>
            <a:pPr algn="l"/>
            <a:endParaRPr lang="en-US" altLang="ko-KR" sz="1600" dirty="0"/>
          </a:p>
          <a:p>
            <a:pPr algn="l"/>
            <a:endParaRPr lang="en-US" altLang="ko-KR" sz="1600" dirty="0"/>
          </a:p>
          <a:p>
            <a:pPr algn="l"/>
            <a:r>
              <a:rPr lang="en-US" altLang="ko-KR" sz="3600" dirty="0"/>
              <a:t>2. </a:t>
            </a:r>
            <a:r>
              <a:rPr lang="ko-KR" altLang="en-US" sz="3600" dirty="0"/>
              <a:t>여가 활동을 소개하는 글 쓰기</a:t>
            </a:r>
          </a:p>
        </p:txBody>
      </p:sp>
      <p:sp>
        <p:nvSpPr>
          <p:cNvPr id="11" name="부제목 2"/>
          <p:cNvSpPr txBox="1">
            <a:spLocks/>
          </p:cNvSpPr>
          <p:nvPr/>
        </p:nvSpPr>
        <p:spPr>
          <a:xfrm>
            <a:off x="667471" y="279362"/>
            <a:ext cx="3056390" cy="454551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1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23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3800" dirty="0">
                <a:solidFill>
                  <a:srgbClr val="0070C0"/>
                </a:solidFill>
              </a:rPr>
              <a:t>English Grade 5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E6ADF2B-216A-4D06-A9EA-7803D08041DC}"/>
              </a:ext>
            </a:extLst>
          </p:cNvPr>
          <p:cNvSpPr/>
          <p:nvPr/>
        </p:nvSpPr>
        <p:spPr>
          <a:xfrm>
            <a:off x="747370" y="744042"/>
            <a:ext cx="3371869" cy="394447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32775EE-D916-4FDD-8A74-D82BE84DCA0F}"/>
              </a:ext>
            </a:extLst>
          </p:cNvPr>
          <p:cNvSpPr/>
          <p:nvPr/>
        </p:nvSpPr>
        <p:spPr>
          <a:xfrm>
            <a:off x="8063376" y="5696595"/>
            <a:ext cx="3371869" cy="394447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9610C104-7ADF-42F3-8359-425E61554F45}"/>
              </a:ext>
            </a:extLst>
          </p:cNvPr>
          <p:cNvSpPr/>
          <p:nvPr/>
        </p:nvSpPr>
        <p:spPr>
          <a:xfrm rot="5400000">
            <a:off x="-1057067" y="2927360"/>
            <a:ext cx="4035002" cy="42612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C1A7BB7D-FE79-4F04-BB55-04222D50EE4A}"/>
              </a:ext>
            </a:extLst>
          </p:cNvPr>
          <p:cNvSpPr/>
          <p:nvPr/>
        </p:nvSpPr>
        <p:spPr>
          <a:xfrm rot="5400000">
            <a:off x="9204680" y="3466030"/>
            <a:ext cx="4035002" cy="42612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BEA6B20C-5EAC-4177-9024-5B3D0649D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8" y="0"/>
            <a:ext cx="6718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202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15B467DC-1DDF-41D9-8718-F300D0400F65}"/>
              </a:ext>
            </a:extLst>
          </p:cNvPr>
          <p:cNvSpPr/>
          <p:nvPr/>
        </p:nvSpPr>
        <p:spPr>
          <a:xfrm rot="5400000">
            <a:off x="-2838133" y="3274462"/>
            <a:ext cx="6858002" cy="30907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 descr="http://cdata.tsherpa.co.kr/tsherpa/ebook/15/15ebook_E/TB2015TC1EE_50H_CD/TB2015TC1EE_50H_L02/op - Internet Explor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2" t="17937" r="19136" b="8063"/>
          <a:stretch/>
        </p:blipFill>
        <p:spPr>
          <a:xfrm>
            <a:off x="922711" y="78148"/>
            <a:ext cx="10199717" cy="6701701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EB5EA520-2588-489F-BDC1-518467CBB1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02" y="0"/>
            <a:ext cx="6718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270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C36EB161-8E87-4F76-AF11-3B2442F037AC}"/>
              </a:ext>
            </a:extLst>
          </p:cNvPr>
          <p:cNvSpPr txBox="1"/>
          <p:nvPr/>
        </p:nvSpPr>
        <p:spPr>
          <a:xfrm>
            <a:off x="5410319" y="5480683"/>
            <a:ext cx="3599048" cy="830997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4800" b="1" dirty="0"/>
              <a:t>a robot class </a:t>
            </a:r>
            <a:endParaRPr lang="ko-KR" altLang="en-US" sz="2000" b="1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4FF06296-03E0-4961-A0B1-718145E7A716}"/>
              </a:ext>
            </a:extLst>
          </p:cNvPr>
          <p:cNvSpPr/>
          <p:nvPr/>
        </p:nvSpPr>
        <p:spPr>
          <a:xfrm rot="5400000">
            <a:off x="-2838133" y="3274462"/>
            <a:ext cx="6858002" cy="30907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1167117" y="253932"/>
            <a:ext cx="73171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b="1" dirty="0"/>
              <a:t>Word Game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2E26F2A-0EBB-4E06-B181-DA0CEBB1D166}"/>
              </a:ext>
            </a:extLst>
          </p:cNvPr>
          <p:cNvSpPr txBox="1"/>
          <p:nvPr/>
        </p:nvSpPr>
        <p:spPr>
          <a:xfrm>
            <a:off x="1383108" y="4540480"/>
            <a:ext cx="1553742" cy="830997"/>
          </a:xfrm>
          <a:prstGeom prst="rect">
            <a:avLst/>
          </a:prstGeom>
          <a:solidFill>
            <a:srgbClr val="E444DC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 b="1" dirty="0"/>
              <a:t>ride</a:t>
            </a:r>
            <a:endParaRPr lang="ko-KR" altLang="en-US" sz="20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36EB161-8E87-4F76-AF11-3B2442F037AC}"/>
              </a:ext>
            </a:extLst>
          </p:cNvPr>
          <p:cNvSpPr txBox="1"/>
          <p:nvPr/>
        </p:nvSpPr>
        <p:spPr>
          <a:xfrm>
            <a:off x="1358451" y="3423327"/>
            <a:ext cx="1553742" cy="830997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 b="1" dirty="0"/>
              <a:t>take </a:t>
            </a:r>
            <a:endParaRPr lang="ko-KR" altLang="en-US" sz="20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36EB161-8E87-4F76-AF11-3B2442F037AC}"/>
              </a:ext>
            </a:extLst>
          </p:cNvPr>
          <p:cNvSpPr txBox="1"/>
          <p:nvPr/>
        </p:nvSpPr>
        <p:spPr>
          <a:xfrm>
            <a:off x="5679511" y="5480682"/>
            <a:ext cx="3060663" cy="830997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 b="1" dirty="0"/>
              <a:t>vegetables</a:t>
            </a:r>
            <a:endParaRPr lang="ko-KR" altLang="en-US" sz="20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36EB161-8E87-4F76-AF11-3B2442F037AC}"/>
              </a:ext>
            </a:extLst>
          </p:cNvPr>
          <p:cNvSpPr txBox="1"/>
          <p:nvPr/>
        </p:nvSpPr>
        <p:spPr>
          <a:xfrm>
            <a:off x="1333794" y="2301894"/>
            <a:ext cx="1603056" cy="830997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 b="1" dirty="0"/>
              <a:t>grow</a:t>
            </a:r>
            <a:endParaRPr lang="ko-KR" altLang="en-US" sz="2000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36EB161-8E87-4F76-AF11-3B2442F037AC}"/>
              </a:ext>
            </a:extLst>
          </p:cNvPr>
          <p:cNvSpPr txBox="1"/>
          <p:nvPr/>
        </p:nvSpPr>
        <p:spPr>
          <a:xfrm>
            <a:off x="1333794" y="1150782"/>
            <a:ext cx="1603056" cy="830997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 b="1" dirty="0"/>
              <a:t>feed </a:t>
            </a:r>
            <a:endParaRPr lang="ko-KR" altLang="en-US" sz="20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2E26F2A-0EBB-4E06-B181-DA0CEBB1D166}"/>
              </a:ext>
            </a:extLst>
          </p:cNvPr>
          <p:cNvSpPr txBox="1"/>
          <p:nvPr/>
        </p:nvSpPr>
        <p:spPr>
          <a:xfrm>
            <a:off x="5935419" y="5480681"/>
            <a:ext cx="2548845" cy="830997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4800" b="1" dirty="0"/>
              <a:t>the cows </a:t>
            </a:r>
            <a:endParaRPr lang="ko-KR" altLang="en-US" sz="2000" b="1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36EB161-8E87-4F76-AF11-3B2442F037AC}"/>
              </a:ext>
            </a:extLst>
          </p:cNvPr>
          <p:cNvSpPr txBox="1"/>
          <p:nvPr/>
        </p:nvSpPr>
        <p:spPr>
          <a:xfrm>
            <a:off x="6290625" y="5480681"/>
            <a:ext cx="1987529" cy="830997"/>
          </a:xfrm>
          <a:prstGeom prst="rect">
            <a:avLst/>
          </a:prstGeom>
          <a:solidFill>
            <a:srgbClr val="E444DC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 b="1" dirty="0"/>
              <a:t>a bike</a:t>
            </a:r>
            <a:endParaRPr lang="ko-KR" altLang="en-US" sz="2000" b="1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28CE60A2-BF33-46DA-90C7-1F50EFDF31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52" y="-5673"/>
            <a:ext cx="671804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862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25767E-17 L -2.08333E-7 0.00023 C 0.00117 -0.00463 0.00273 -0.0088 0.00352 -0.01389 C 0.00417 -0.01968 0.00378 -0.02569 0.00404 -0.03171 C 0.00417 -0.03403 0.00443 -0.03634 0.00469 -0.03866 C 0.00443 -0.04792 0.00456 -0.05764 0.00404 -0.06713 C 0.00378 -0.07153 0.00286 -0.07546 0.00234 -0.07963 C 0.00104 -0.08727 0.00104 -0.08681 -0.00117 -0.09444 C -0.00273 -0.09977 -0.00378 -0.10208 -0.00521 -0.1081 C -0.00573 -0.11042 -0.00586 -0.11296 -0.00625 -0.11505 C -0.00768 -0.12014 -0.00898 -0.11944 -0.01094 -0.12338 C -0.01237 -0.12593 -0.01341 -0.12986 -0.01497 -0.13264 C -0.01589 -0.13449 -0.01693 -0.13611 -0.01784 -0.13819 C -0.01901 -0.14074 -0.02005 -0.14398 -0.02135 -0.1463 C -0.02214 -0.14815 -0.0263 -0.1544 -0.0276 -0.15602 C -0.02878 -0.15741 -0.02995 -0.15856 -0.03112 -0.16019 C -0.03164 -0.16088 -0.03216 -0.16204 -0.03268 -0.16296 C -0.03424 -0.16481 -0.03581 -0.1662 -0.03737 -0.16806 C -0.03854 -0.16944 -0.03958 -0.1713 -0.04075 -0.17222 C -0.0431 -0.17407 -0.04453 -0.17523 -0.04714 -0.17778 C -0.05325 -0.18403 -0.04492 -0.17685 -0.05221 -0.18333 C -0.05339 -0.18426 -0.05456 -0.18495 -0.05573 -0.18611 C -0.05651 -0.18681 -0.05716 -0.18796 -0.05807 -0.18866 C -0.05924 -0.18981 -0.06068 -0.19028 -0.06198 -0.19144 C -0.06406 -0.19352 -0.06602 -0.1956 -0.06784 -0.19838 C -0.06823 -0.19931 -0.06888 -0.20046 -0.0694 -0.20116 C -0.07057 -0.20231 -0.07187 -0.20231 -0.07292 -0.20394 C -0.07552 -0.20741 -0.07643 -0.2088 -0.07917 -0.21181 C -0.07982 -0.2125 -0.08034 -0.21273 -0.08099 -0.21319 C -0.08646 -0.21806 -0.08164 -0.21435 -0.08555 -0.21736 C -0.08633 -0.21875 -0.08698 -0.2206 -0.08776 -0.22153 C -0.08932 -0.22292 -0.09245 -0.22431 -0.09245 -0.22407 C -0.09414 -0.22708 -0.09479 -0.22847 -0.097 -0.22963 C -0.09831 -0.23056 -0.09974 -0.23056 -0.10104 -0.23102 C -0.10208 -0.23241 -0.10286 -0.23426 -0.10391 -0.23519 C -0.10625 -0.23704 -0.10872 -0.23681 -0.11081 -0.23935 C -0.11367 -0.24282 -0.11224 -0.24144 -0.11484 -0.24352 C -0.11536 -0.24444 -0.11602 -0.24537 -0.11654 -0.2463 C -0.11745 -0.24722 -0.11979 -0.24838 -0.12057 -0.24861 C -0.12135 -0.24954 -0.122 -0.25093 -0.12279 -0.25139 C -0.12578 -0.2537 -0.12799 -0.2544 -0.13099 -0.25556 C -0.13516 -0.26227 -0.12982 -0.25417 -0.1349 -0.26111 C -0.13555 -0.26181 -0.13594 -0.26319 -0.13659 -0.26389 C -0.13776 -0.26505 -0.13906 -0.26505 -0.1401 -0.26667 C -0.14062 -0.26759 -0.14115 -0.26875 -0.1418 -0.26921 C -0.14297 -0.2706 -0.14427 -0.27037 -0.14531 -0.27199 C -0.14753 -0.27569 -0.14635 -0.27431 -0.1487 -0.27616 C -0.15286 -0.28287 -0.14753 -0.27477 -0.15273 -0.28171 C -0.15573 -0.28588 -0.15299 -0.28333 -0.15612 -0.28588 L -0.15833 -0.28958 " pathEditMode="relative" rAng="0" ptsTypes="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2" y="-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023 L 0.00013 0.00023 C 0.00052 -0.00741 0.00117 -0.01458 0.0013 -0.02153 C 0.00338 -0.06852 0.00143 -0.15856 0.0013 -0.17662 C 0.0013 -0.17824 0.00104 -0.18009 0.00078 -0.18194 C 0.00052 -0.18403 0.00039 -0.18634 0.00013 -0.18819 C -0.00039 -0.19236 -0.00105 -0.19629 -0.00183 -0.20023 C -0.00196 -0.20162 -0.00209 -0.20278 -0.00235 -0.20393 C -0.00287 -0.20578 -0.00326 -0.20764 -0.00365 -0.20949 C -0.00391 -0.21065 -0.00404 -0.2118 -0.0043 -0.21319 C -0.00443 -0.21504 -0.00443 -0.21713 -0.00495 -0.21852 C -0.00534 -0.21991 -0.00612 -0.22106 -0.00664 -0.22245 C -0.0069 -0.22477 -0.00703 -0.22708 -0.0073 -0.22893 C -0.00769 -0.23032 -0.00808 -0.23171 -0.00847 -0.2331 C -0.00938 -0.23634 -0.0099 -0.24028 -0.01094 -0.24352 C -0.01133 -0.24467 -0.01198 -0.24583 -0.01224 -0.24745 C -0.0125 -0.24884 -0.01263 -0.25023 -0.01289 -0.25139 C -0.01328 -0.2537 -0.01368 -0.25555 -0.0142 -0.2581 C -0.01433 -0.25926 -0.01433 -0.26065 -0.01472 -0.2618 C -0.01524 -0.26319 -0.01602 -0.26366 -0.01654 -0.26481 C -0.01667 -0.26666 -0.01667 -0.26898 -0.01719 -0.27106 C -0.01758 -0.27338 -0.01836 -0.27477 -0.01888 -0.27616 C -0.0211 -0.28264 -0.01914 -0.27801 -0.02201 -0.28426 C -0.02227 -0.28565 -0.0224 -0.2868 -0.02266 -0.28819 C -0.02422 -0.29444 -0.02578 -0.29444 -0.02826 -0.30139 C -0.02956 -0.30532 -0.03008 -0.30741 -0.0319 -0.31065 C -0.03243 -0.31157 -0.03308 -0.31227 -0.03386 -0.31319 C -0.03412 -0.31458 -0.03412 -0.3162 -0.03438 -0.31713 C -0.0349 -0.31828 -0.03568 -0.31875 -0.0362 -0.31967 C -0.03724 -0.32106 -0.03802 -0.32245 -0.03868 -0.32361 C -0.04167 -0.32916 -0.03907 -0.32708 -0.04297 -0.32893 C -0.04362 -0.32963 -0.04427 -0.33055 -0.04493 -0.33171 C -0.04662 -0.33449 -0.04662 -0.33634 -0.04857 -0.33796 C -0.04961 -0.33935 -0.05092 -0.33981 -0.05222 -0.34074 C -0.05717 -0.35162 -0.05065 -0.33889 -0.05651 -0.34583 C -0.06302 -0.3537 -0.05443 -0.34722 -0.06016 -0.35139 C -0.0642 -0.35717 -0.0599 -0.35139 -0.06394 -0.35532 C -0.06563 -0.35694 -0.06719 -0.35879 -0.06888 -0.36041 C -0.06967 -0.36111 -0.07032 -0.3625 -0.07136 -0.36296 L -0.07565 -0.36574 C -0.07644 -0.3662 -0.07735 -0.36643 -0.07813 -0.36713 C -0.07891 -0.36782 -0.07982 -0.36875 -0.08047 -0.36944 C -0.08177 -0.3706 -0.0836 -0.37153 -0.08477 -0.37245 C -0.08542 -0.37338 -0.08594 -0.3743 -0.08672 -0.375 C -0.08802 -0.37616 -0.08933 -0.37616 -0.09024 -0.37754 C -0.09388 -0.38264 -0.09024 -0.37801 -0.09584 -0.38287 C -0.09831 -0.38472 -0.10026 -0.38657 -0.10261 -0.38796 C -0.10365 -0.38889 -0.10469 -0.38912 -0.10573 -0.38958 C -0.10664 -0.39004 -0.10743 -0.39028 -0.10821 -0.39074 C -0.10964 -0.39514 -0.10925 -0.39514 -0.11198 -0.39745 C -0.11342 -0.39861 -0.11524 -0.39884 -0.1168 -0.4 C -0.12123 -0.40301 -0.11576 -0.3993 -0.1211 -0.40231 C -0.12175 -0.40278 -0.12227 -0.40324 -0.12305 -0.4037 C -0.12357 -0.40463 -0.12422 -0.40602 -0.12474 -0.40648 C -0.12644 -0.40741 -0.12813 -0.40741 -0.12982 -0.40787 C -0.13138 -0.40903 -0.13295 -0.41065 -0.13464 -0.41157 C -0.13542 -0.41203 -0.13633 -0.4125 -0.13711 -0.41319 C -0.13815 -0.41366 -0.1392 -0.41389 -0.14024 -0.41458 C -0.14141 -0.41528 -0.14271 -0.41597 -0.14388 -0.4169 L -0.14571 -0.41828 L -0.14753 -0.41967 C -0.1543 -0.42916 -0.14401 -0.41528 -0.15183 -0.42361 C -0.15313 -0.425 -0.15417 -0.42778 -0.1556 -0.4287 C -0.15821 -0.43078 -0.1569 -0.4294 -0.15938 -0.43264 C -0.15977 -0.43403 -0.16003 -0.43565 -0.16055 -0.43657 C -0.16172 -0.43935 -0.16276 -0.43958 -0.16407 -0.44074 C -0.16485 -0.44166 -0.1655 -0.44213 -0.16602 -0.44305 C -0.1668 -0.44444 -0.16719 -0.44629 -0.16797 -0.44722 C -0.16862 -0.44815 -0.16953 -0.44884 -0.17045 -0.44977 C -0.17162 -0.45139 -0.17279 -0.45324 -0.17396 -0.45509 C -0.17461 -0.45602 -0.17513 -0.45717 -0.17592 -0.45764 C -0.17644 -0.4581 -0.17709 -0.45833 -0.17774 -0.45903 C -0.17852 -0.45972 -0.1793 -0.46088 -0.18034 -0.4618 C -0.18099 -0.46227 -0.18243 -0.4625 -0.18243 -0.46227 " pathEditMode="relative" rAng="0" ptsTypes="AAAAAAAAAAAAAAAAAAAAAAAAAAAAAAAAAAAAAAAAAAAAAAAAAAAAAAAAAAAAAAAAAAAAAAAAAA">
                                      <p:cBhvr>
                                        <p:cTn id="2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3" y="-2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0.00023 L 3.95833E-6 0.00023 C 0.00156 -0.0044 0.00325 -0.00833 0.00468 -0.01227 C 0.0056 -0.01481 0.00625 -0.01759 0.00703 -0.0206 C 0.00911 -0.02847 0.01119 -0.03634 0.01315 -0.04444 C 0.01445 -0.04977 0.01575 -0.05509 0.01705 -0.06065 C 0.01796 -0.06481 0.0194 -0.06828 0.02018 -0.07245 C 0.02643 -0.1118 0.02356 -0.09467 0.02864 -0.12361 C 0.03046 -0.15856 0.02877 -0.14328 0.03255 -0.16875 C 0.03203 -0.19444 0.03164 -0.21967 0.03099 -0.24514 C 0.03086 -0.24815 0.0306 -0.25162 0.0302 -0.2544 C 0.02981 -0.25694 0.02903 -0.25903 0.02864 -0.26111 C 0.02799 -0.26481 0.0276 -0.26852 0.02708 -0.27199 C 0.02682 -0.27407 0.02669 -0.27662 0.0263 -0.27847 C 0.02565 -0.28194 0.02461 -0.28472 0.02395 -0.28819 C 0.02252 -0.29514 0.02408 -0.29328 0.02161 -0.30116 C 0.02083 -0.30416 0.01966 -0.30694 0.01862 -0.30949 C 0.01836 -0.31111 0.01757 -0.3169 0.01705 -0.31875 C 0.0164 -0.32106 0.01549 -0.32315 0.01471 -0.32546 C 0.01171 -0.33495 0.01484 -0.32685 0.0108 -0.33634 C 0.00898 -0.34907 0.01054 -0.34375 0.00703 -0.35231 C 0.0052 -0.36088 0.00755 -0.35069 0.0039 -0.36134 C -0.00235 -0.37986 0.0039 -0.36574 -0.00235 -0.37893 C -0.0043 -0.38912 -0.00157 -0.37662 -0.00456 -0.38703 C -0.00495 -0.38842 -0.00508 -0.38958 -0.00534 -0.39097 C -0.00586 -0.39236 -0.00651 -0.39352 -0.0069 -0.39514 C -0.00808 -0.39838 -0.00886 -0.40231 -0.01003 -0.40578 C -0.01068 -0.40764 -0.01159 -0.40926 -0.01237 -0.41111 C -0.01315 -0.41319 -0.01381 -0.41551 -0.01472 -0.41782 C -0.01615 -0.42153 -0.01927 -0.42847 -0.01927 -0.42824 C -0.02071 -0.44004 -0.01888 -0.43102 -0.02318 -0.44074 C -0.02409 -0.44282 -0.02579 -0.44861 -0.02709 -0.45116 C -0.028 -0.45324 -0.02917 -0.45463 -0.03008 -0.45648 C -0.03099 -0.45856 -0.03151 -0.46111 -0.03243 -0.46342 C -0.03412 -0.46713 -0.03568 -0.46805 -0.03789 -0.47129 C -0.03868 -0.47245 -0.03946 -0.47361 -0.04024 -0.47523 C -0.04714 -0.48981 -0.04284 -0.48426 -0.04792 -0.49004 C -0.04961 -0.49421 -0.04935 -0.49444 -0.05183 -0.49815 C -0.0543 -0.50185 -0.05586 -0.50301 -0.05795 -0.50741 C -0.0586 -0.50856 -0.05886 -0.51018 -0.05951 -0.51134 C -0.0612 -0.51458 -0.06315 -0.51782 -0.06485 -0.52083 C -0.06563 -0.52222 -0.06641 -0.52384 -0.06719 -0.525 C -0.07058 -0.52916 -0.07032 -0.52916 -0.07422 -0.53264 C -0.07513 -0.53379 -0.07631 -0.53426 -0.07722 -0.53541 C -0.07839 -0.5368 -0.0793 -0.53842 -0.08034 -0.53958 C -0.08138 -0.54074 -0.08243 -0.5412 -0.08347 -0.54236 C -0.08529 -0.54421 -0.08698 -0.54699 -0.08894 -0.54884 C -0.08985 -0.54953 -0.09089 -0.54953 -0.09193 -0.55 C -0.09349 -0.55092 -0.09662 -0.55278 -0.09662 -0.55254 C -0.09766 -0.55416 -0.09857 -0.55578 -0.09974 -0.55694 C -0.10039 -0.55764 -0.10131 -0.55764 -0.10196 -0.55833 C -0.10417 -0.55995 -0.10625 -0.56157 -0.10821 -0.56366 C -0.11302 -0.56852 -0.11055 -0.5669 -0.11511 -0.56875 C -0.11967 -0.57384 -0.11537 -0.56967 -0.1198 -0.57268 C -0.12084 -0.57361 -0.12175 -0.575 -0.12292 -0.57569 C -0.12487 -0.57685 -0.12904 -0.57847 -0.12904 -0.57824 C -0.12982 -0.57916 -0.13047 -0.58032 -0.13138 -0.58102 C -0.13256 -0.58171 -0.13412 -0.58125 -0.13529 -0.58241 C -0.13607 -0.5831 -0.13607 -0.58541 -0.13685 -0.58634 C -0.13763 -0.58727 -0.13894 -0.58703 -0.13985 -0.58773 C -0.14649 -0.5919 -0.13998 -0.58912 -0.14532 -0.59143 C -0.14649 -0.59213 -0.14948 -0.59352 -0.15065 -0.59444 C -0.15209 -0.5956 -0.15326 -0.59722 -0.15456 -0.59838 C -0.15534 -0.59907 -0.15612 -0.5993 -0.1569 -0.59977 C -0.1625 -0.60393 -0.15743 -0.60139 -0.16302 -0.6037 C -0.16485 -0.60555 -0.16654 -0.60764 -0.16849 -0.60903 C -0.17071 -0.61065 -0.17539 -0.61319 -0.17539 -0.61296 C -0.17618 -0.61412 -0.17696 -0.61504 -0.17774 -0.61574 C -0.17969 -0.61759 -0.18295 -0.61805 -0.18477 -0.61852 C -0.18555 -0.61944 -0.1862 -0.6206 -0.18698 -0.62106 C -0.18829 -0.62199 -0.18959 -0.62199 -0.19089 -0.62245 C -0.19297 -0.62338 -0.19506 -0.6243 -0.19714 -0.62523 L -0.19714 -0.625 C -0.19831 -0.62592 -0.19961 -0.62708 -0.20092 -0.62778 C -0.20157 -0.62801 -0.20704 -0.62963 -0.20795 -0.63055 C -0.20808 -0.63055 -0.20795 -0.63148 -0.20795 -0.63125 " pathEditMode="relative" rAng="0" ptsTypes="AAAAAAAAAAAAAAAAAAAAAAAAAAAAAAAAAAAAAAAAAAAAAAAAAAAAAAAAAAAAAAAAAAAAAAAAAAAA">
                                      <p:cBhvr>
                                        <p:cTn id="2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76" y="-3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22222E-6 L 3.95833E-6 0.00023 C 0.00039 -0.00532 0.00052 -0.01065 0.00104 -0.0162 C 0.00143 -0.01944 0.00299 -0.02268 0.00299 -0.02616 C 0.00312 -0.03541 0.00273 -0.04421 0.00195 -0.05347 C 0.00182 -0.05532 0.00078 -0.05741 3.95833E-6 -0.05903 C -0.00196 -0.06481 -0.00144 -0.06273 -0.00443 -0.06805 C -0.00795 -0.07384 -0.00599 -0.07245 -0.01289 -0.0794 C -0.01472 -0.08125 -0.01654 -0.08333 -0.01836 -0.08518 C -0.02279 -0.08981 -0.02474 -0.09421 -0.03047 -0.09745 C -0.03164 -0.09838 -0.03295 -0.09884 -0.03399 -0.09977 C -0.03594 -0.10162 -0.03776 -0.1037 -0.03972 -0.10555 C -0.04089 -0.10671 -0.04219 -0.10764 -0.04336 -0.10903 C -0.04427 -0.10995 -0.04493 -0.11157 -0.04597 -0.11227 C -0.04857 -0.11389 -0.0517 -0.11458 -0.05443 -0.11574 C -0.05534 -0.11597 -0.05638 -0.1162 -0.05717 -0.1169 C -0.06107 -0.11921 -0.06185 -0.12014 -0.06641 -0.12129 C -0.06836 -0.12199 -0.07006 -0.12199 -0.07201 -0.12245 C -0.07292 -0.12268 -0.07383 -0.12338 -0.07474 -0.12361 C -0.07722 -0.12453 -0.07956 -0.12546 -0.08217 -0.12592 C -0.08425 -0.12639 -0.0961 -0.12778 -0.09792 -0.12824 C -0.1 -0.12847 -0.10222 -0.12893 -0.10417 -0.1294 C -0.10704 -0.12986 -0.10977 -0.13125 -0.11276 -0.13148 C -0.12175 -0.13241 -0.13112 -0.13217 -0.14037 -0.13264 C -0.17123 -0.13217 -0.21107 -0.15717 -0.23256 -0.13055 " pathEditMode="relative" rAng="0" ptsTypes="AAAAAAAAAAAAAAAAAAAAAAAAA">
                                      <p:cBhvr>
                                        <p:cTn id="3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84" y="-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33" grpId="0" animBg="1"/>
      <p:bldP spid="33" grpId="1" animBg="1"/>
      <p:bldP spid="37" grpId="0" animBg="1"/>
      <p:bldP spid="37" grpId="1" animBg="1"/>
      <p:bldP spid="41" grpId="0" animBg="1"/>
      <p:bldP spid="4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Easy Capture Manag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5" t="23563" r="22818" b="23313"/>
          <a:stretch/>
        </p:blipFill>
        <p:spPr>
          <a:xfrm>
            <a:off x="1622352" y="792085"/>
            <a:ext cx="10453972" cy="5375959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4FF06296-03E0-4961-A0B1-718145E7A716}"/>
              </a:ext>
            </a:extLst>
          </p:cNvPr>
          <p:cNvSpPr/>
          <p:nvPr/>
        </p:nvSpPr>
        <p:spPr>
          <a:xfrm rot="5400000">
            <a:off x="-2838133" y="3274462"/>
            <a:ext cx="6858002" cy="30907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3ED6A5-24C3-41A5-80BE-835444745D6C}"/>
              </a:ext>
            </a:extLst>
          </p:cNvPr>
          <p:cNvSpPr txBox="1"/>
          <p:nvPr/>
        </p:nvSpPr>
        <p:spPr>
          <a:xfrm>
            <a:off x="7263092" y="1553592"/>
            <a:ext cx="3999711" cy="6214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ko-KR" alt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21EC34-8B62-460D-9ADD-6A9921F66298}"/>
              </a:ext>
            </a:extLst>
          </p:cNvPr>
          <p:cNvSpPr txBox="1"/>
          <p:nvPr/>
        </p:nvSpPr>
        <p:spPr>
          <a:xfrm>
            <a:off x="7192071" y="2013181"/>
            <a:ext cx="3999711" cy="6214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ko-KR" alt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9DDF49-DBBE-4090-BAC3-04CFDED92FCA}"/>
              </a:ext>
            </a:extLst>
          </p:cNvPr>
          <p:cNvSpPr txBox="1"/>
          <p:nvPr/>
        </p:nvSpPr>
        <p:spPr>
          <a:xfrm>
            <a:off x="2096289" y="2013181"/>
            <a:ext cx="3999711" cy="6214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ko-KR" alt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D81AB1-A8A9-4169-84C4-EDA838C197B5}"/>
              </a:ext>
            </a:extLst>
          </p:cNvPr>
          <p:cNvSpPr txBox="1"/>
          <p:nvPr/>
        </p:nvSpPr>
        <p:spPr>
          <a:xfrm>
            <a:off x="2167310" y="1594450"/>
            <a:ext cx="3999711" cy="6214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ko-KR" altLang="en-US" sz="2800" dirty="0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56505727-B749-40BD-A46C-97B09C01E6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679" y="0"/>
            <a:ext cx="671804" cy="6858000"/>
          </a:xfrm>
          <a:prstGeom prst="rect">
            <a:avLst/>
          </a:prstGeom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5511D955-5385-46E9-B234-61B983BBA062}"/>
              </a:ext>
            </a:extLst>
          </p:cNvPr>
          <p:cNvSpPr/>
          <p:nvPr/>
        </p:nvSpPr>
        <p:spPr>
          <a:xfrm>
            <a:off x="1167117" y="253932"/>
            <a:ext cx="73171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b="1" dirty="0"/>
              <a:t>Ready</a:t>
            </a:r>
            <a:r>
              <a:rPr lang="ko-KR" altLang="en-US" sz="3200" b="1" dirty="0"/>
              <a:t> </a:t>
            </a:r>
            <a:r>
              <a:rPr lang="en-US" altLang="ko-KR" sz="3200" b="1" dirty="0"/>
              <a:t>to Write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824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Easy Capture Manag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5" t="23563" r="22818" b="23313"/>
          <a:stretch/>
        </p:blipFill>
        <p:spPr>
          <a:xfrm>
            <a:off x="1622352" y="792085"/>
            <a:ext cx="10453972" cy="5375959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4FF06296-03E0-4961-A0B1-718145E7A716}"/>
              </a:ext>
            </a:extLst>
          </p:cNvPr>
          <p:cNvSpPr/>
          <p:nvPr/>
        </p:nvSpPr>
        <p:spPr>
          <a:xfrm rot="5400000">
            <a:off x="-2838133" y="3274462"/>
            <a:ext cx="6858002" cy="30907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D81AB1-A8A9-4169-84C4-EDA838C197B5}"/>
              </a:ext>
            </a:extLst>
          </p:cNvPr>
          <p:cNvSpPr txBox="1"/>
          <p:nvPr/>
        </p:nvSpPr>
        <p:spPr>
          <a:xfrm>
            <a:off x="1980879" y="3128237"/>
            <a:ext cx="2149634" cy="24114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ko-KR" altLang="en-US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B3D827-14E5-4D08-A5EE-133DEB995AA2}"/>
              </a:ext>
            </a:extLst>
          </p:cNvPr>
          <p:cNvSpPr txBox="1"/>
          <p:nvPr/>
        </p:nvSpPr>
        <p:spPr>
          <a:xfrm>
            <a:off x="4489040" y="3128236"/>
            <a:ext cx="2149634" cy="24114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ko-KR" altLang="en-US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5B7260-1AAA-4031-B57A-E8CAE0A1EBE5}"/>
              </a:ext>
            </a:extLst>
          </p:cNvPr>
          <p:cNvSpPr txBox="1"/>
          <p:nvPr/>
        </p:nvSpPr>
        <p:spPr>
          <a:xfrm>
            <a:off x="7113313" y="3128235"/>
            <a:ext cx="2149634" cy="24114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ko-KR" altLang="en-US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65305E-B233-4FA5-8ED4-DD5B55E532D3}"/>
              </a:ext>
            </a:extLst>
          </p:cNvPr>
          <p:cNvSpPr txBox="1"/>
          <p:nvPr/>
        </p:nvSpPr>
        <p:spPr>
          <a:xfrm>
            <a:off x="9621474" y="3128235"/>
            <a:ext cx="2149634" cy="24114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ko-KR" altLang="en-US" sz="2800" dirty="0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1A640BF9-D9DA-4B30-A3AE-FCBE3C1F6A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52" y="-5673"/>
            <a:ext cx="671804" cy="6858000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962B1680-BBBB-4EAD-889E-8CB9D90DA7F2}"/>
              </a:ext>
            </a:extLst>
          </p:cNvPr>
          <p:cNvSpPr/>
          <p:nvPr/>
        </p:nvSpPr>
        <p:spPr>
          <a:xfrm>
            <a:off x="1167117" y="253932"/>
            <a:ext cx="73171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b="1" dirty="0"/>
              <a:t>Ready</a:t>
            </a:r>
            <a:r>
              <a:rPr lang="ko-KR" altLang="en-US" sz="3200" b="1" dirty="0"/>
              <a:t> </a:t>
            </a:r>
            <a:r>
              <a:rPr lang="en-US" altLang="ko-KR" sz="3200" b="1" dirty="0"/>
              <a:t>to Write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556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Easy Capture Manag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5" t="23563" r="22818" b="23313"/>
          <a:stretch/>
        </p:blipFill>
        <p:spPr>
          <a:xfrm>
            <a:off x="1622352" y="792085"/>
            <a:ext cx="10453972" cy="5375959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4FF06296-03E0-4961-A0B1-718145E7A716}"/>
              </a:ext>
            </a:extLst>
          </p:cNvPr>
          <p:cNvSpPr/>
          <p:nvPr/>
        </p:nvSpPr>
        <p:spPr>
          <a:xfrm rot="5400000">
            <a:off x="-2838133" y="3274462"/>
            <a:ext cx="6858002" cy="30907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3ED6A5-24C3-41A5-80BE-835444745D6C}"/>
              </a:ext>
            </a:extLst>
          </p:cNvPr>
          <p:cNvSpPr txBox="1"/>
          <p:nvPr/>
        </p:nvSpPr>
        <p:spPr>
          <a:xfrm>
            <a:off x="2038923" y="5179390"/>
            <a:ext cx="1928227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FF0000"/>
                </a:solidFill>
              </a:rPr>
              <a:t>feed the cows</a:t>
            </a:r>
            <a:endParaRPr lang="ko-KR" altLang="en-US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13ED6A5-24C3-41A5-80BE-835444745D6C}"/>
              </a:ext>
            </a:extLst>
          </p:cNvPr>
          <p:cNvSpPr txBox="1"/>
          <p:nvPr/>
        </p:nvSpPr>
        <p:spPr>
          <a:xfrm>
            <a:off x="6930295" y="5158305"/>
            <a:ext cx="2301858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FF0000"/>
                </a:solidFill>
              </a:rPr>
              <a:t>grow vegetables</a:t>
            </a:r>
            <a:endParaRPr lang="ko-KR" altLang="en-US" sz="2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3ED6A5-24C3-41A5-80BE-835444745D6C}"/>
              </a:ext>
            </a:extLst>
          </p:cNvPr>
          <p:cNvSpPr txBox="1"/>
          <p:nvPr/>
        </p:nvSpPr>
        <p:spPr>
          <a:xfrm>
            <a:off x="4570714" y="5241549"/>
            <a:ext cx="200100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FF0000"/>
                </a:solidFill>
              </a:rPr>
              <a:t>ride a bike</a:t>
            </a:r>
            <a:endParaRPr lang="ko-KR" altLang="en-US" sz="28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13ED6A5-24C3-41A5-80BE-835444745D6C}"/>
              </a:ext>
            </a:extLst>
          </p:cNvPr>
          <p:cNvSpPr txBox="1"/>
          <p:nvPr/>
        </p:nvSpPr>
        <p:spPr>
          <a:xfrm>
            <a:off x="9395081" y="5158304"/>
            <a:ext cx="2518314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FF0000"/>
                </a:solidFill>
              </a:rPr>
              <a:t>take a robot class</a:t>
            </a:r>
            <a:endParaRPr lang="ko-KR" altLang="en-US" sz="2800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93FC4908-B40D-4CF6-9341-961F50522B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52" y="-5673"/>
            <a:ext cx="671804" cy="6858000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9317983D-5D88-414E-A442-27E3442A3E85}"/>
              </a:ext>
            </a:extLst>
          </p:cNvPr>
          <p:cNvSpPr/>
          <p:nvPr/>
        </p:nvSpPr>
        <p:spPr>
          <a:xfrm>
            <a:off x="1167117" y="253932"/>
            <a:ext cx="73171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b="1" dirty="0"/>
              <a:t>Ready</a:t>
            </a:r>
            <a:r>
              <a:rPr lang="ko-KR" altLang="en-US" sz="3200" b="1" dirty="0"/>
              <a:t> </a:t>
            </a:r>
            <a:r>
              <a:rPr lang="en-US" altLang="ko-KR" sz="3200" b="1" dirty="0"/>
              <a:t>to Write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083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4FF06296-03E0-4961-A0B1-718145E7A716}"/>
              </a:ext>
            </a:extLst>
          </p:cNvPr>
          <p:cNvSpPr/>
          <p:nvPr/>
        </p:nvSpPr>
        <p:spPr>
          <a:xfrm rot="5400000">
            <a:off x="-2838133" y="3274462"/>
            <a:ext cx="6858002" cy="30907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1068885" y="289985"/>
            <a:ext cx="95450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/>
              <a:t>Expressions  </a:t>
            </a:r>
            <a:r>
              <a:rPr lang="ko-KR" altLang="en-US" sz="2800" b="1" dirty="0"/>
              <a:t>그림에 맞는 어구를 골라 문장을 완성해 보세요</a:t>
            </a:r>
            <a:r>
              <a:rPr lang="en-US" altLang="ko-KR" b="1" dirty="0"/>
              <a:t>.  </a:t>
            </a:r>
          </a:p>
        </p:txBody>
      </p:sp>
      <p:pic>
        <p:nvPicPr>
          <p:cNvPr id="7" name="그림 6" descr="Easy Capture Manag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1" t="21603" r="63201" b="25746"/>
          <a:stretch/>
        </p:blipFill>
        <p:spPr>
          <a:xfrm>
            <a:off x="1401899" y="982766"/>
            <a:ext cx="2623169" cy="5358213"/>
          </a:xfrm>
          <a:prstGeom prst="rect">
            <a:avLst/>
          </a:prstGeom>
        </p:spPr>
      </p:pic>
      <p:pic>
        <p:nvPicPr>
          <p:cNvPr id="8" name="그림 7" descr="Easy Capture Manager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1" t="22877" r="45187" b="28571"/>
          <a:stretch/>
        </p:blipFill>
        <p:spPr>
          <a:xfrm>
            <a:off x="4025068" y="967811"/>
            <a:ext cx="6264127" cy="5373168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6A067EAB-3265-4920-98FA-179C6D5FA3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852" y="-5673"/>
            <a:ext cx="671804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1A7CA4-15D2-4106-93FE-ECF79D0F770B}"/>
              </a:ext>
            </a:extLst>
          </p:cNvPr>
          <p:cNvSpPr txBox="1"/>
          <p:nvPr/>
        </p:nvSpPr>
        <p:spPr>
          <a:xfrm>
            <a:off x="4642311" y="813205"/>
            <a:ext cx="3280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spc="-2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altLang="ko-KR" sz="2800" spc="-120" dirty="0">
                <a:solidFill>
                  <a:srgbClr val="FF0000"/>
                </a:solidFill>
                <a:latin typeface="Comic Sans MS" panose="030F0702030302020204" pitchFamily="66" charset="0"/>
              </a:rPr>
              <a:t>go to the farm</a:t>
            </a:r>
            <a:endParaRPr lang="ko-KR" altLang="en-US" sz="3600" spc="-12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A9DD8A-DA04-44B9-850A-0A5D765F812F}"/>
              </a:ext>
            </a:extLst>
          </p:cNvPr>
          <p:cNvSpPr txBox="1"/>
          <p:nvPr/>
        </p:nvSpPr>
        <p:spPr>
          <a:xfrm>
            <a:off x="4642310" y="2768526"/>
            <a:ext cx="3280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spc="-2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altLang="ko-KR" sz="2800" spc="-120" dirty="0">
                <a:solidFill>
                  <a:srgbClr val="FF0000"/>
                </a:solidFill>
                <a:latin typeface="Comic Sans MS" panose="030F0702030302020204" pitchFamily="66" charset="0"/>
              </a:rPr>
              <a:t>watch a movie</a:t>
            </a:r>
            <a:endParaRPr lang="ko-KR" altLang="en-US" sz="3600" spc="-12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A3B31E-1850-458E-B344-BA420A37837C}"/>
              </a:ext>
            </a:extLst>
          </p:cNvPr>
          <p:cNvSpPr txBox="1"/>
          <p:nvPr/>
        </p:nvSpPr>
        <p:spPr>
          <a:xfrm>
            <a:off x="4364403" y="4723847"/>
            <a:ext cx="3676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spc="-2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altLang="ko-KR" sz="2800" spc="-120" dirty="0">
                <a:solidFill>
                  <a:srgbClr val="FF0000"/>
                </a:solidFill>
                <a:latin typeface="Comic Sans MS" panose="030F0702030302020204" pitchFamily="66" charset="0"/>
              </a:rPr>
              <a:t>go to the cooking club</a:t>
            </a:r>
            <a:endParaRPr lang="ko-KR" altLang="en-US" sz="3600" spc="-12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19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내용 개체 틀 1" descr="Easy Capture Manager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5" t="20419" r="29338" b="53828"/>
          <a:stretch/>
        </p:blipFill>
        <p:spPr>
          <a:xfrm>
            <a:off x="1517712" y="1596069"/>
            <a:ext cx="9830776" cy="3999432"/>
          </a:xfr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4FF06296-03E0-4961-A0B1-718145E7A716}"/>
              </a:ext>
            </a:extLst>
          </p:cNvPr>
          <p:cNvSpPr/>
          <p:nvPr/>
        </p:nvSpPr>
        <p:spPr>
          <a:xfrm rot="5400000">
            <a:off x="-2838133" y="3274462"/>
            <a:ext cx="6858002" cy="30907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821910" y="4008435"/>
            <a:ext cx="182358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/>
              <a:t>vegetables</a:t>
            </a:r>
            <a:endParaRPr lang="ko-KR" alt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9488356" y="2478045"/>
            <a:ext cx="2000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/>
              <a:t>book club</a:t>
            </a:r>
            <a:endParaRPr lang="ko-KR" altLang="en-US" sz="2800" b="1" dirty="0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E984F9C6-CF30-4E52-AD20-B80185390E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52" y="-5673"/>
            <a:ext cx="671804" cy="6858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3DCD999-4403-4CA6-84AF-19B025402435}"/>
              </a:ext>
            </a:extLst>
          </p:cNvPr>
          <p:cNvSpPr txBox="1"/>
          <p:nvPr/>
        </p:nvSpPr>
        <p:spPr>
          <a:xfrm>
            <a:off x="2135324" y="4644443"/>
            <a:ext cx="251017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/>
              <a:t>pick tomatoes</a:t>
            </a:r>
            <a:endParaRPr lang="ko-KR" altLang="en-US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7BD7715-3868-41B3-A620-3E2FCA843164}"/>
              </a:ext>
            </a:extLst>
          </p:cNvPr>
          <p:cNvSpPr txBox="1"/>
          <p:nvPr/>
        </p:nvSpPr>
        <p:spPr>
          <a:xfrm>
            <a:off x="5263111" y="4644443"/>
            <a:ext cx="272139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/>
              <a:t>play with friends</a:t>
            </a:r>
            <a:endParaRPr lang="ko-KR" altLang="en-US" sz="2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FA28FE0-E112-4EAF-B76B-C6086DC6B2F8}"/>
              </a:ext>
            </a:extLst>
          </p:cNvPr>
          <p:cNvSpPr txBox="1"/>
          <p:nvPr/>
        </p:nvSpPr>
        <p:spPr>
          <a:xfrm>
            <a:off x="8542440" y="3252084"/>
            <a:ext cx="251017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/>
              <a:t>read books</a:t>
            </a:r>
            <a:endParaRPr lang="ko-KR" altLang="en-US" sz="2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C087B78-B8EA-43CC-8686-385ED7DECCBE}"/>
              </a:ext>
            </a:extLst>
          </p:cNvPr>
          <p:cNvSpPr txBox="1"/>
          <p:nvPr/>
        </p:nvSpPr>
        <p:spPr>
          <a:xfrm>
            <a:off x="8528612" y="3935665"/>
            <a:ext cx="251017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/>
              <a:t>write a story</a:t>
            </a:r>
            <a:endParaRPr lang="ko-KR" altLang="en-US" sz="2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3867325-1FD0-4A7A-BE85-8CEFB52031E8}"/>
              </a:ext>
            </a:extLst>
          </p:cNvPr>
          <p:cNvSpPr txBox="1"/>
          <p:nvPr/>
        </p:nvSpPr>
        <p:spPr>
          <a:xfrm>
            <a:off x="8602115" y="4644443"/>
            <a:ext cx="251017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/>
              <a:t>make a book</a:t>
            </a:r>
            <a:endParaRPr lang="ko-KR" altLang="en-US" sz="28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7B8717E-681F-4AEA-88CF-9061AB5A38C6}"/>
              </a:ext>
            </a:extLst>
          </p:cNvPr>
          <p:cNvSpPr txBox="1"/>
          <p:nvPr/>
        </p:nvSpPr>
        <p:spPr>
          <a:xfrm>
            <a:off x="8139028" y="2504257"/>
            <a:ext cx="403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solidFill>
                  <a:srgbClr val="FF0000"/>
                </a:solidFill>
              </a:rPr>
              <a:t>v</a:t>
            </a:r>
            <a:endParaRPr lang="ko-KR" altLang="en-US" sz="2800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39203BA-D16B-415C-B157-65B110E65C4B}"/>
              </a:ext>
            </a:extLst>
          </p:cNvPr>
          <p:cNvSpPr txBox="1"/>
          <p:nvPr/>
        </p:nvSpPr>
        <p:spPr>
          <a:xfrm>
            <a:off x="8162751" y="3226887"/>
            <a:ext cx="403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solidFill>
                  <a:srgbClr val="FF0000"/>
                </a:solidFill>
              </a:rPr>
              <a:t>v</a:t>
            </a:r>
            <a:endParaRPr lang="ko-KR" altLang="en-US" sz="2800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EE8F8EA-C887-4B87-AC98-C7D0BC1BB34E}"/>
              </a:ext>
            </a:extLst>
          </p:cNvPr>
          <p:cNvSpPr txBox="1"/>
          <p:nvPr/>
        </p:nvSpPr>
        <p:spPr>
          <a:xfrm>
            <a:off x="8139028" y="3948263"/>
            <a:ext cx="403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solidFill>
                  <a:srgbClr val="FF0000"/>
                </a:solidFill>
              </a:rPr>
              <a:t>v</a:t>
            </a:r>
            <a:endParaRPr lang="ko-KR" altLang="en-US" sz="2800" dirty="0">
              <a:solidFill>
                <a:srgbClr val="FF0000"/>
              </a:solidFill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CB60B5C6-C947-426D-AAE8-90EBB2090897}"/>
              </a:ext>
            </a:extLst>
          </p:cNvPr>
          <p:cNvSpPr/>
          <p:nvPr/>
        </p:nvSpPr>
        <p:spPr>
          <a:xfrm>
            <a:off x="1167117" y="253932"/>
            <a:ext cx="73171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b="1" dirty="0"/>
              <a:t>Let’s Write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251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20" grpId="0" animBg="1"/>
      <p:bldP spid="21" grpId="0" animBg="1"/>
      <p:bldP spid="22" grpId="0" animBg="1"/>
      <p:bldP spid="23" grpId="0" animBg="1"/>
      <p:bldP spid="24" grpId="0" animBg="1"/>
      <p:bldP spid="26" grpId="0"/>
      <p:bldP spid="27" grpId="0"/>
      <p:bldP spid="2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1|14.8|19.1|1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6|9.6|6.5|7.8|4.8|3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9|5.8|5.7|4.1|4.9|3.4|4.2|3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3.1|4.1|3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3.8|3.2|3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2|7.6|5.8|6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5|25.6|31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4|6.8|21.7|10.1|6|3.8|4.2|11.5|1.6|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7|10.7|6|4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2|3.7"/>
</p:tagLst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TM10001105[[fn=자르기]]</Template>
  <TotalTime>1716</TotalTime>
  <Words>336</Words>
  <Application>Microsoft Office PowerPoint</Application>
  <PresentationFormat>와이드스크린</PresentationFormat>
  <Paragraphs>81</Paragraphs>
  <Slides>14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23" baseType="lpstr">
      <vt:lpstr>HY견고딕</vt:lpstr>
      <vt:lpstr>맑은 고딕</vt:lpstr>
      <vt:lpstr>바탕</vt:lpstr>
      <vt:lpstr>한컴바탕확장</vt:lpstr>
      <vt:lpstr>Arial</vt:lpstr>
      <vt:lpstr>Calibri</vt:lpstr>
      <vt:lpstr>Comic Sans MS</vt:lpstr>
      <vt:lpstr>Franklin Gothic Book</vt:lpstr>
      <vt:lpstr>Crop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정리하기</vt:lpstr>
      <vt:lpstr>도전! 나도 할 수 있어요!</vt:lpstr>
      <vt:lpstr>도전! 나도 할 수 있어요!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4학년 영어</dc:title>
  <dc:creator>Windows 사용자</dc:creator>
  <cp:lastModifiedBy>ham soonai</cp:lastModifiedBy>
  <cp:revision>144</cp:revision>
  <dcterms:created xsi:type="dcterms:W3CDTF">2020-04-08T01:19:25Z</dcterms:created>
  <dcterms:modified xsi:type="dcterms:W3CDTF">2020-05-04T02:52:43Z</dcterms:modified>
</cp:coreProperties>
</file>