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  <p:sldMasterId id="2147483708" r:id="rId2"/>
  </p:sldMasterIdLst>
  <p:sldIdLst>
    <p:sldId id="293" r:id="rId3"/>
    <p:sldId id="325" r:id="rId4"/>
    <p:sldId id="453" r:id="rId5"/>
    <p:sldId id="454" r:id="rId6"/>
    <p:sldId id="341" r:id="rId7"/>
    <p:sldId id="455" r:id="rId8"/>
    <p:sldId id="327" r:id="rId9"/>
    <p:sldId id="328" r:id="rId10"/>
    <p:sldId id="466" r:id="rId11"/>
    <p:sldId id="457" r:id="rId12"/>
    <p:sldId id="456" r:id="rId13"/>
    <p:sldId id="458" r:id="rId14"/>
    <p:sldId id="459" r:id="rId15"/>
    <p:sldId id="460" r:id="rId16"/>
    <p:sldId id="483" r:id="rId17"/>
    <p:sldId id="426" r:id="rId18"/>
    <p:sldId id="461" r:id="rId19"/>
    <p:sldId id="462" r:id="rId20"/>
    <p:sldId id="463" r:id="rId21"/>
    <p:sldId id="464" r:id="rId22"/>
    <p:sldId id="465" r:id="rId23"/>
    <p:sldId id="469" r:id="rId24"/>
    <p:sldId id="472" r:id="rId25"/>
    <p:sldId id="470" r:id="rId26"/>
    <p:sldId id="471" r:id="rId27"/>
    <p:sldId id="468" r:id="rId28"/>
    <p:sldId id="473" r:id="rId29"/>
    <p:sldId id="474" r:id="rId30"/>
    <p:sldId id="475" r:id="rId31"/>
    <p:sldId id="476" r:id="rId32"/>
    <p:sldId id="479" r:id="rId33"/>
    <p:sldId id="481" r:id="rId34"/>
    <p:sldId id="449" r:id="rId35"/>
    <p:sldId id="482" r:id="rId36"/>
    <p:sldId id="339" r:id="rId37"/>
    <p:sldId id="340" r:id="rId38"/>
    <p:sldId id="271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 soonai" initials="hs" lastIdx="1" clrIdx="0">
    <p:extLst>
      <p:ext uri="{19B8F6BF-5375-455C-9EA6-DF929625EA0E}">
        <p15:presenceInfo xmlns:p15="http://schemas.microsoft.com/office/powerpoint/2012/main" userId="feec702cb1f12d06" providerId="Windows Live"/>
      </p:ext>
    </p:extLst>
  </p:cmAuthor>
  <p:cmAuthor id="2" name="Windows 사용자" initials="W사" lastIdx="0" clrIdx="1">
    <p:extLst>
      <p:ext uri="{19B8F6BF-5375-455C-9EA6-DF929625EA0E}">
        <p15:presenceInfo xmlns:p15="http://schemas.microsoft.com/office/powerpoint/2012/main" userId="Windows 사용자" providerId="None"/>
      </p:ext>
    </p:extLst>
  </p:cmAuthor>
  <p:cmAuthor id="3" name="소연 안" initials="소안" lastIdx="1" clrIdx="2">
    <p:extLst>
      <p:ext uri="{19B8F6BF-5375-455C-9EA6-DF929625EA0E}">
        <p15:presenceInfo xmlns:p15="http://schemas.microsoft.com/office/powerpoint/2012/main" userId="8ce404af3b68d05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CD"/>
    <a:srgbClr val="006600"/>
    <a:srgbClr val="FFFFFF"/>
    <a:srgbClr val="E444DC"/>
    <a:srgbClr val="280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0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2" y="3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937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57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20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53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83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59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84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34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52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7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1376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62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55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2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673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77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0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5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603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91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3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0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4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audio" Target="../media/media1.mp3"/><Relationship Id="rId7" Type="http://schemas.openxmlformats.org/officeDocument/2006/relationships/audio" Target="../media/media3.m4a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microsoft.com/office/2007/relationships/media" Target="../media/media3.m4a"/><Relationship Id="rId5" Type="http://schemas.openxmlformats.org/officeDocument/2006/relationships/audio" Target="../media/media2.mp3"/><Relationship Id="rId10" Type="http://schemas.openxmlformats.org/officeDocument/2006/relationships/image" Target="../media/image2.png"/><Relationship Id="rId4" Type="http://schemas.microsoft.com/office/2007/relationships/media" Target="../media/media2.mp3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1.pn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1.png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hyperlink" Target="http://www.tsherpa.co.kr/total_member/customer/notice.aspx?mode=v&amp;pr=0,0,,0,T&amp;ano=96933&amp;brdid=1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1.png"/><Relationship Id="rId2" Type="http://schemas.microsoft.com/office/2007/relationships/media" Target="../media/media23.m4a"/><Relationship Id="rId1" Type="http://schemas.openxmlformats.org/officeDocument/2006/relationships/tags" Target="../tags/tag22.xml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1.png"/><Relationship Id="rId2" Type="http://schemas.microsoft.com/office/2007/relationships/media" Target="../media/media24.m4a"/><Relationship Id="rId1" Type="http://schemas.openxmlformats.org/officeDocument/2006/relationships/tags" Target="../tags/tag23.xml"/><Relationship Id="rId6" Type="http://schemas.openxmlformats.org/officeDocument/2006/relationships/image" Target="../media/image1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1.png"/><Relationship Id="rId2" Type="http://schemas.microsoft.com/office/2007/relationships/media" Target="../media/media25.m4a"/><Relationship Id="rId1" Type="http://schemas.openxmlformats.org/officeDocument/2006/relationships/tags" Target="../tags/tag24.xml"/><Relationship Id="rId6" Type="http://schemas.openxmlformats.org/officeDocument/2006/relationships/image" Target="../media/image18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5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6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7" Type="http://schemas.openxmlformats.org/officeDocument/2006/relationships/image" Target="../media/image1.png"/><Relationship Id="rId2" Type="http://schemas.microsoft.com/office/2007/relationships/media" Target="../media/media28.m4a"/><Relationship Id="rId1" Type="http://schemas.openxmlformats.org/officeDocument/2006/relationships/tags" Target="../tags/tag27.xml"/><Relationship Id="rId6" Type="http://schemas.openxmlformats.org/officeDocument/2006/relationships/image" Target="../media/image20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8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29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7" Type="http://schemas.openxmlformats.org/officeDocument/2006/relationships/image" Target="../media/image1.png"/><Relationship Id="rId2" Type="http://schemas.microsoft.com/office/2007/relationships/media" Target="../media/media31.m4a"/><Relationship Id="rId1" Type="http://schemas.openxmlformats.org/officeDocument/2006/relationships/tags" Target="../tags/tag30.xml"/><Relationship Id="rId6" Type="http://schemas.openxmlformats.org/officeDocument/2006/relationships/image" Target="../media/image23.jp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7" Type="http://schemas.openxmlformats.org/officeDocument/2006/relationships/image" Target="../media/image1.png"/><Relationship Id="rId2" Type="http://schemas.microsoft.com/office/2007/relationships/media" Target="../media/media32.m4a"/><Relationship Id="rId1" Type="http://schemas.openxmlformats.org/officeDocument/2006/relationships/tags" Target="../tags/tag31.xml"/><Relationship Id="rId6" Type="http://schemas.openxmlformats.org/officeDocument/2006/relationships/image" Target="../media/image24.jp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7" Type="http://schemas.openxmlformats.org/officeDocument/2006/relationships/image" Target="../media/image1.png"/><Relationship Id="rId2" Type="http://schemas.microsoft.com/office/2007/relationships/media" Target="../media/media33.m4a"/><Relationship Id="rId1" Type="http://schemas.openxmlformats.org/officeDocument/2006/relationships/tags" Target="../tags/tag32.xml"/><Relationship Id="rId6" Type="http://schemas.openxmlformats.org/officeDocument/2006/relationships/image" Target="../media/image2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33.xml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7" Type="http://schemas.openxmlformats.org/officeDocument/2006/relationships/image" Target="../media/image1.png"/><Relationship Id="rId2" Type="http://schemas.microsoft.com/office/2007/relationships/media" Target="../media/media35.m4a"/><Relationship Id="rId1" Type="http://schemas.openxmlformats.org/officeDocument/2006/relationships/tags" Target="../tags/tag34.xml"/><Relationship Id="rId6" Type="http://schemas.openxmlformats.org/officeDocument/2006/relationships/image" Target="../media/image26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3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8.mp4"/><Relationship Id="rId2" Type="http://schemas.microsoft.com/office/2007/relationships/media" Target="../media/media8.mp4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8" name="[초등5]영어(함)_Song MR_5단원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293600" cy="698137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985" y="192961"/>
            <a:ext cx="4955389" cy="6472078"/>
          </a:xfrm>
          <a:prstGeom prst="rect">
            <a:avLst/>
          </a:prstGeom>
        </p:spPr>
      </p:pic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6146800" y="2129514"/>
            <a:ext cx="5832475" cy="23050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400" b="1" dirty="0">
                <a:solidFill>
                  <a:srgbClr val="FF0000"/>
                </a:solidFill>
              </a:rPr>
              <a:t>Lesson 5   </a:t>
            </a:r>
            <a:r>
              <a:rPr lang="en-US" altLang="ko-KR" sz="3200" b="1" dirty="0">
                <a:solidFill>
                  <a:srgbClr val="0070C0"/>
                </a:solidFill>
              </a:rPr>
              <a:t>I’d</a:t>
            </a:r>
            <a:r>
              <a:rPr lang="ko-KR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ko-KR" sz="3200" b="1" dirty="0">
                <a:solidFill>
                  <a:srgbClr val="0070C0"/>
                </a:solidFill>
              </a:rPr>
              <a:t>Like</a:t>
            </a:r>
            <a:r>
              <a:rPr lang="ko-KR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ko-KR" sz="3200" b="1" dirty="0">
                <a:solidFill>
                  <a:srgbClr val="0070C0"/>
                </a:solidFill>
              </a:rPr>
              <a:t>Fried Rice</a:t>
            </a:r>
          </a:p>
          <a:p>
            <a:pPr eaLnBrk="1" hangingPunct="1"/>
            <a:endParaRPr lang="en-US" altLang="ko-KR" sz="2000" dirty="0">
              <a:solidFill>
                <a:srgbClr val="0070C0"/>
              </a:solidFill>
            </a:endParaRPr>
          </a:p>
          <a:p>
            <a:pPr algn="ctr" eaLnBrk="1" hangingPunct="1"/>
            <a:r>
              <a:rPr lang="en-US" altLang="ko-KR" sz="4000" b="1" dirty="0"/>
              <a:t>   </a:t>
            </a:r>
            <a:r>
              <a:rPr lang="en-US" altLang="ko-KR" sz="2800" b="1" dirty="0"/>
              <a:t>5th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Period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(82~83)</a:t>
            </a:r>
            <a:endParaRPr lang="en-US" altLang="ko-KR" sz="4000" b="1" dirty="0">
              <a:solidFill>
                <a:srgbClr val="0070C0"/>
              </a:solidFill>
            </a:endParaRPr>
          </a:p>
          <a:p>
            <a:pPr eaLnBrk="1" hangingPunct="1"/>
            <a:endParaRPr lang="en-US" altLang="ko-KR" sz="3200" dirty="0">
              <a:solidFill>
                <a:schemeClr val="accent1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3" name="5단원 노래 자른 것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194831"/>
            <a:ext cx="609600" cy="609600"/>
          </a:xfrm>
          <a:prstGeom prst="rect">
            <a:avLst/>
          </a:prstGeom>
        </p:spPr>
      </p:pic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E3AE7733-5ABD-4B17-94B6-015286817E9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81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05"/>
    </mc:Choice>
    <mc:Fallback xmlns="">
      <p:transition spd="slow" advTm="27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7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7273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 to Write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6BB9BE-A879-44FC-AF65-F8942D62A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417699136" descr="EMB00002ffc06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559" y="1253906"/>
            <a:ext cx="8951140" cy="521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2434635" y="2218319"/>
            <a:ext cx="1751683" cy="85080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5124394" y="2218319"/>
            <a:ext cx="1751683" cy="85080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7814153" y="2218319"/>
            <a:ext cx="1751683" cy="85080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2434634" y="3746846"/>
            <a:ext cx="1751683" cy="85080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5124394" y="3746846"/>
            <a:ext cx="1751683" cy="85080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7818650" y="3698817"/>
            <a:ext cx="1751683" cy="85080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0AB10925-4E12-49FC-8255-D49A4FB30F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33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38"/>
    </mc:Choice>
    <mc:Fallback xmlns="">
      <p:transition spd="slow" advTm="44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 to Write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6BB9BE-A879-44FC-AF65-F8942D62A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" name="5단원 노래 자른 것">
            <a:hlinkClick r:id="" action="ppaction://media"/>
            <a:extLst>
              <a:ext uri="{FF2B5EF4-FFF2-40B4-BE49-F238E27FC236}">
                <a16:creationId xmlns:a16="http://schemas.microsoft.com/office/drawing/2014/main" id="{8EF9C8ED-D941-4F5C-9E85-3159D64F46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5547" y="1333041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9803" y="2869949"/>
            <a:ext cx="10472394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/>
              <a:t>노래가 흐르는 동안 </a:t>
            </a:r>
            <a:endParaRPr lang="en-US" altLang="ko-KR" sz="4800" dirty="0"/>
          </a:p>
          <a:p>
            <a:pPr algn="ctr"/>
            <a:r>
              <a:rPr lang="ko-KR" altLang="en-US" sz="4800" dirty="0"/>
              <a:t>교과서 </a:t>
            </a:r>
            <a:r>
              <a:rPr lang="en-US" altLang="ko-KR" sz="4800" dirty="0"/>
              <a:t>82</a:t>
            </a:r>
            <a:r>
              <a:rPr lang="ko-KR" altLang="en-US" sz="4800" dirty="0"/>
              <a:t>쪽 </a:t>
            </a:r>
            <a:r>
              <a:rPr lang="en-US" altLang="ko-KR" sz="4800" dirty="0"/>
              <a:t>Words</a:t>
            </a:r>
            <a:r>
              <a:rPr lang="ko-KR" altLang="en-US" sz="4800" dirty="0"/>
              <a:t>를 해결하세요</a:t>
            </a:r>
            <a:r>
              <a:rPr lang="en-US" altLang="ko-KR" sz="4800" dirty="0"/>
              <a:t>.</a:t>
            </a:r>
            <a:endParaRPr lang="ko-KR" altLang="en-US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131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44"/>
    </mc:Choice>
    <mc:Fallback xmlns="">
      <p:transition spd="slow" advTm="32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69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 to Write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6BB9BE-A879-44FC-AF65-F8942D62A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417699136" descr="EMB00002ffc06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559" y="1253906"/>
            <a:ext cx="8951140" cy="521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2147600" y="2882064"/>
            <a:ext cx="2614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3600" b="1" dirty="0">
                <a:solidFill>
                  <a:srgbClr val="FF0000"/>
                </a:solidFill>
              </a:rPr>
              <a:t>noodles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4762124" y="2882064"/>
            <a:ext cx="2614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3600" b="1" dirty="0">
                <a:solidFill>
                  <a:srgbClr val="FF0000"/>
                </a:solidFill>
              </a:rPr>
              <a:t>beef steak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F6B08BF5-00A9-4FCF-B2C4-663CC62115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864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20"/>
    </mc:Choice>
    <mc:Fallback xmlns="">
      <p:transition spd="slow" advTm="44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 to Write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6BB9BE-A879-44FC-AF65-F8942D62A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417699136" descr="EMB00002ffc06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559" y="1253906"/>
            <a:ext cx="8951140" cy="521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2147600" y="2882064"/>
            <a:ext cx="2614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3600" b="1" dirty="0">
                <a:solidFill>
                  <a:srgbClr val="FF0000"/>
                </a:solidFill>
              </a:rPr>
              <a:t>noodles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4762124" y="2882064"/>
            <a:ext cx="2614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3600" b="1" dirty="0">
                <a:solidFill>
                  <a:srgbClr val="FF0000"/>
                </a:solidFill>
              </a:rPr>
              <a:t>beef steak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7376648" y="2882063"/>
            <a:ext cx="2614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3600" b="1" dirty="0">
                <a:solidFill>
                  <a:srgbClr val="FF0000"/>
                </a:solidFill>
              </a:rPr>
              <a:t>fruit salad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1979274" y="4510222"/>
            <a:ext cx="2614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3600" b="1" dirty="0">
                <a:solidFill>
                  <a:srgbClr val="FF0000"/>
                </a:solidFill>
              </a:rPr>
              <a:t>fried rice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9D42AA07-8007-4D84-846D-146FD8F949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965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88"/>
    </mc:Choice>
    <mc:Fallback xmlns="">
      <p:transition spd="slow" advTm="31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 to Write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6BB9BE-A879-44FC-AF65-F8942D62A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417699136" descr="EMB00002ffc06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559" y="1253906"/>
            <a:ext cx="8951140" cy="521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2147600" y="2882064"/>
            <a:ext cx="2614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3600" b="1" dirty="0">
                <a:solidFill>
                  <a:srgbClr val="FF0000"/>
                </a:solidFill>
              </a:rPr>
              <a:t>noodles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4762124" y="2882064"/>
            <a:ext cx="2614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3600" b="1" dirty="0">
                <a:solidFill>
                  <a:srgbClr val="FF0000"/>
                </a:solidFill>
              </a:rPr>
              <a:t>beef steak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7376648" y="2882063"/>
            <a:ext cx="2614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3600" b="1" dirty="0">
                <a:solidFill>
                  <a:srgbClr val="FF0000"/>
                </a:solidFill>
              </a:rPr>
              <a:t>fruit salad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1979274" y="4510222"/>
            <a:ext cx="2614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3600" b="1" dirty="0">
                <a:solidFill>
                  <a:srgbClr val="FF0000"/>
                </a:solidFill>
              </a:rPr>
              <a:t>fried rice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4593798" y="4571777"/>
            <a:ext cx="316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2800" b="1" dirty="0">
                <a:solidFill>
                  <a:srgbClr val="FF0000"/>
                </a:solidFill>
              </a:rPr>
              <a:t>vegetable pizza</a:t>
            </a:r>
            <a:endParaRPr lang="ko-KR" altLang="en-US" sz="11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7599967" y="4510222"/>
            <a:ext cx="2614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3600" b="1" dirty="0">
                <a:solidFill>
                  <a:srgbClr val="FF0000"/>
                </a:solidFill>
              </a:rPr>
              <a:t>pancakes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13F3B477-86E9-4AC6-8285-1EB87CED93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12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42"/>
    </mc:Choice>
    <mc:Fallback xmlns="">
      <p:transition spd="slow" advTm="41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B2FBFE-1CF6-440F-B761-1E6B8EA42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 to Write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417703136" descr="EMB00002ffc06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85" y="1333041"/>
            <a:ext cx="2987643" cy="158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6107" y="1987668"/>
            <a:ext cx="7399244" cy="4340757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D05C01ED-594C-45AA-BCA7-5ACE548389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41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33"/>
    </mc:Choice>
    <mc:Fallback xmlns="">
      <p:transition spd="slow" advTm="21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B2FBFE-1CF6-440F-B761-1E6B8EA42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 to Write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417703136" descr="EMB00002ffc06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85" y="1333041"/>
            <a:ext cx="2987643" cy="158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6107" y="1987668"/>
            <a:ext cx="7399244" cy="4340757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EF0FB726-93E5-4479-BAF8-788EC1DEB5B8}"/>
              </a:ext>
            </a:extLst>
          </p:cNvPr>
          <p:cNvSpPr/>
          <p:nvPr/>
        </p:nvSpPr>
        <p:spPr>
          <a:xfrm>
            <a:off x="4227097" y="2567350"/>
            <a:ext cx="2019793" cy="13346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EF0FB726-93E5-4479-BAF8-788EC1DEB5B8}"/>
              </a:ext>
            </a:extLst>
          </p:cNvPr>
          <p:cNvSpPr/>
          <p:nvPr/>
        </p:nvSpPr>
        <p:spPr>
          <a:xfrm>
            <a:off x="4227097" y="4014395"/>
            <a:ext cx="2019793" cy="13346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A18C7FD4-AC57-42AF-A2AB-BE9EBCDDF4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744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54"/>
    </mc:Choice>
    <mc:Fallback xmlns="">
      <p:transition spd="slow" advTm="35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B2FBFE-1CF6-440F-B761-1E6B8EA42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 to Write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670" y="1144061"/>
            <a:ext cx="5154367" cy="5713939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EF0FB726-93E5-4479-BAF8-788EC1DEB5B8}"/>
              </a:ext>
            </a:extLst>
          </p:cNvPr>
          <p:cNvSpPr/>
          <p:nvPr/>
        </p:nvSpPr>
        <p:spPr>
          <a:xfrm>
            <a:off x="4010502" y="4197520"/>
            <a:ext cx="4786702" cy="26927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50DC66F3-45AA-4105-8183-B99654FAE6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465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7"/>
    </mc:Choice>
    <mc:Fallback xmlns="">
      <p:transition spd="slow" advTm="11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B2FBFE-1CF6-440F-B761-1E6B8EA42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 to Write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378" y="1340990"/>
            <a:ext cx="9560459" cy="510021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EF0FB726-93E5-4479-BAF8-788EC1DEB5B8}"/>
              </a:ext>
            </a:extLst>
          </p:cNvPr>
          <p:cNvSpPr/>
          <p:nvPr/>
        </p:nvSpPr>
        <p:spPr>
          <a:xfrm>
            <a:off x="1249378" y="2432094"/>
            <a:ext cx="9687207" cy="8633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897EA3BD-6C4B-403E-AAEB-8F534F08C7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295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17"/>
    </mc:Choice>
    <mc:Fallback xmlns="">
      <p:transition spd="slow" advTm="25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B2FBFE-1CF6-440F-B761-1E6B8EA42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 to Write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265" name="_x417703936" descr="EMB00002ffc06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88" y="2754960"/>
            <a:ext cx="10336519" cy="211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481EE421-5CBC-4BCC-BF2C-A1448709A5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242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1"/>
    </mc:Choice>
    <mc:Fallback xmlns="">
      <p:transition spd="slow" advTm="15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445E210D-B4C4-45DC-B0E6-FE9A8AA7A5DA}"/>
              </a:ext>
            </a:extLst>
          </p:cNvPr>
          <p:cNvGraphicFramePr>
            <a:graphicFrameLocks noGrp="1"/>
          </p:cNvGraphicFramePr>
          <p:nvPr/>
        </p:nvGraphicFramePr>
        <p:xfrm>
          <a:off x="261745" y="1079693"/>
          <a:ext cx="2630659" cy="3873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659">
                  <a:extLst>
                    <a:ext uri="{9D8B030D-6E8A-4147-A177-3AD203B41FA5}">
                      <a16:colId xmlns:a16="http://schemas.microsoft.com/office/drawing/2014/main" val="1796023225"/>
                    </a:ext>
                  </a:extLst>
                </a:gridCol>
              </a:tblGrid>
              <a:tr h="2063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STEP</a:t>
                      </a:r>
                      <a:r>
                        <a:rPr lang="ko-KR" altLang="en-US" sz="2000" dirty="0"/>
                        <a:t> </a:t>
                      </a:r>
                      <a:r>
                        <a:rPr lang="en-US" altLang="ko-KR" sz="2000" dirty="0"/>
                        <a:t>1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334323"/>
                  </a:ext>
                </a:extLst>
              </a:tr>
              <a:tr h="50187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>
                          <a:solidFill>
                            <a:schemeClr val="tx1"/>
                          </a:solidFill>
                        </a:rPr>
                        <a:t>T-</a:t>
                      </a:r>
                      <a:r>
                        <a:rPr lang="en-US" altLang="ko-KR" sz="1800" b="1" dirty="0" err="1">
                          <a:solidFill>
                            <a:schemeClr val="tx1"/>
                          </a:solidFill>
                        </a:rPr>
                        <a:t>sherpa</a:t>
                      </a:r>
                      <a:r>
                        <a:rPr lang="ko-KR" altLang="en-US" sz="1800" b="1" dirty="0">
                          <a:solidFill>
                            <a:schemeClr val="tx1"/>
                          </a:solidFill>
                        </a:rPr>
                        <a:t>에 접속합니다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369939"/>
                  </a:ext>
                </a:extLst>
              </a:tr>
              <a:tr h="29751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1800" b="0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uLnTx/>
                          <a:uFill>
                            <a:solidFill>
                              <a:srgbClr val="800080"/>
                            </a:solidFill>
                          </a:uFill>
                          <a:latin typeface="함초롬바탕" panose="02030504000101010101" pitchFamily="18" charset="-127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http://www.tsherpa.co.kr/total_member/customer/notice.aspx?mode=v&amp;pr=0,0,,0,T&amp;ano=96933&amp;brdid=11</a:t>
                      </a:r>
                      <a:endParaRPr kumimoji="0" lang="en-US" altLang="ko-KR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741786"/>
                  </a:ext>
                </a:extLst>
              </a:tr>
            </a:tbl>
          </a:graphicData>
        </a:graphic>
      </p:graphicFrame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C91DDC6B-070C-436C-9141-4F9300785B05}"/>
              </a:ext>
            </a:extLst>
          </p:cNvPr>
          <p:cNvGraphicFramePr>
            <a:graphicFrameLocks noGrp="1"/>
          </p:cNvGraphicFramePr>
          <p:nvPr/>
        </p:nvGraphicFramePr>
        <p:xfrm>
          <a:off x="3146269" y="1079693"/>
          <a:ext cx="2630659" cy="3954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659">
                  <a:extLst>
                    <a:ext uri="{9D8B030D-6E8A-4147-A177-3AD203B41FA5}">
                      <a16:colId xmlns:a16="http://schemas.microsoft.com/office/drawing/2014/main" val="17960232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STEP</a:t>
                      </a:r>
                      <a:r>
                        <a:rPr lang="ko-KR" altLang="en-US" sz="2000" dirty="0"/>
                        <a:t> </a:t>
                      </a:r>
                      <a:r>
                        <a:rPr lang="en-US" altLang="ko-KR" sz="2000" dirty="0"/>
                        <a:t>2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334323"/>
                  </a:ext>
                </a:extLst>
              </a:tr>
              <a:tr h="52003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/>
                        <a:t> </a:t>
                      </a:r>
                      <a:r>
                        <a:rPr lang="ko-KR" altLang="en-US" sz="1800" b="1" dirty="0">
                          <a:solidFill>
                            <a:schemeClr val="tx1"/>
                          </a:solidFill>
                        </a:rPr>
                        <a:t>초기 화면이 뜹니다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369939"/>
                  </a:ext>
                </a:extLst>
              </a:tr>
              <a:tr h="303862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741786"/>
                  </a:ext>
                </a:extLst>
              </a:tr>
            </a:tbl>
          </a:graphicData>
        </a:graphic>
      </p:graphicFrame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A1016F34-7714-4785-8D19-18E395144C65}"/>
              </a:ext>
            </a:extLst>
          </p:cNvPr>
          <p:cNvGraphicFramePr>
            <a:graphicFrameLocks noGrp="1"/>
          </p:cNvGraphicFramePr>
          <p:nvPr/>
        </p:nvGraphicFramePr>
        <p:xfrm>
          <a:off x="6088685" y="1095767"/>
          <a:ext cx="2630659" cy="3886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659">
                  <a:extLst>
                    <a:ext uri="{9D8B030D-6E8A-4147-A177-3AD203B41FA5}">
                      <a16:colId xmlns:a16="http://schemas.microsoft.com/office/drawing/2014/main" val="1796023225"/>
                    </a:ext>
                  </a:extLst>
                </a:gridCol>
              </a:tblGrid>
              <a:tr h="20333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STEP</a:t>
                      </a:r>
                      <a:r>
                        <a:rPr lang="ko-KR" altLang="en-US" sz="2000" dirty="0"/>
                        <a:t> </a:t>
                      </a:r>
                      <a:r>
                        <a:rPr lang="en-US" altLang="ko-KR" sz="2000" dirty="0"/>
                        <a:t>3 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334323"/>
                  </a:ext>
                </a:extLst>
              </a:tr>
              <a:tr h="45784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/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</a:rPr>
                        <a:t>아래로 내려가면서</a:t>
                      </a:r>
                      <a:endParaRPr lang="en-US" altLang="ko-KR" sz="1600" b="1" dirty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</a:rPr>
                        <a:t>E-book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</a:rPr>
                        <a:t>을 찾습니다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369939"/>
                  </a:ext>
                </a:extLst>
              </a:tr>
              <a:tr h="288095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741786"/>
                  </a:ext>
                </a:extLst>
              </a:tr>
            </a:tbl>
          </a:graphicData>
        </a:graphic>
      </p:graphicFrame>
      <p:pic>
        <p:nvPicPr>
          <p:cNvPr id="14" name="그림 13">
            <a:extLst>
              <a:ext uri="{FF2B5EF4-FFF2-40B4-BE49-F238E27FC236}">
                <a16:creationId xmlns:a16="http://schemas.microsoft.com/office/drawing/2014/main" id="{13602BDA-0CEF-4978-BB95-F001D86435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76"/>
          <a:stretch/>
        </p:blipFill>
        <p:spPr>
          <a:xfrm>
            <a:off x="3290289" y="2196750"/>
            <a:ext cx="2315888" cy="263659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5064504-90AD-4E95-9098-B49E0B6765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t="19658" r="-4701" b="27692"/>
          <a:stretch/>
        </p:blipFill>
        <p:spPr>
          <a:xfrm>
            <a:off x="6189053" y="2120534"/>
            <a:ext cx="2534123" cy="2668411"/>
          </a:xfrm>
          <a:prstGeom prst="rect">
            <a:avLst/>
          </a:prstGeom>
        </p:spPr>
      </p:pic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F3B5700D-C196-497D-A986-EDE242F875C0}"/>
              </a:ext>
            </a:extLst>
          </p:cNvPr>
          <p:cNvGraphicFramePr>
            <a:graphicFrameLocks noGrp="1"/>
          </p:cNvGraphicFramePr>
          <p:nvPr/>
        </p:nvGraphicFramePr>
        <p:xfrm>
          <a:off x="9103936" y="1104144"/>
          <a:ext cx="2636062" cy="3870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6062">
                  <a:extLst>
                    <a:ext uri="{9D8B030D-6E8A-4147-A177-3AD203B41FA5}">
                      <a16:colId xmlns:a16="http://schemas.microsoft.com/office/drawing/2014/main" val="1796023225"/>
                    </a:ext>
                  </a:extLst>
                </a:gridCol>
              </a:tblGrid>
              <a:tr h="24822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STEP</a:t>
                      </a:r>
                      <a:r>
                        <a:rPr lang="ko-KR" altLang="en-US" sz="2000" dirty="0"/>
                        <a:t> </a:t>
                      </a:r>
                      <a:r>
                        <a:rPr lang="en-US" altLang="ko-KR" sz="2000" dirty="0"/>
                        <a:t>4 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334323"/>
                  </a:ext>
                </a:extLst>
              </a:tr>
              <a:tr h="47636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1" dirty="0"/>
                        <a:t>원하는 학년을 클릭합니다</a:t>
                      </a:r>
                      <a:endParaRPr lang="ko-KR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369939"/>
                  </a:ext>
                </a:extLst>
              </a:tr>
              <a:tr h="2997444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741786"/>
                  </a:ext>
                </a:extLst>
              </a:tr>
            </a:tbl>
          </a:graphicData>
        </a:graphic>
      </p:graphicFrame>
      <p:pic>
        <p:nvPicPr>
          <p:cNvPr id="19" name="그림 18">
            <a:extLst>
              <a:ext uri="{FF2B5EF4-FFF2-40B4-BE49-F238E27FC236}">
                <a16:creationId xmlns:a16="http://schemas.microsoft.com/office/drawing/2014/main" id="{8189CEE7-8E6F-46CB-9BC0-AECCE26A5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8" b="15098"/>
          <a:stretch/>
        </p:blipFill>
        <p:spPr>
          <a:xfrm>
            <a:off x="9315309" y="2149049"/>
            <a:ext cx="2208628" cy="2731992"/>
          </a:xfrm>
          <a:prstGeom prst="rect">
            <a:avLst/>
          </a:prstGeom>
        </p:spPr>
      </p:pic>
      <p:sp>
        <p:nvSpPr>
          <p:cNvPr id="22" name="타원 21">
            <a:extLst>
              <a:ext uri="{FF2B5EF4-FFF2-40B4-BE49-F238E27FC236}">
                <a16:creationId xmlns:a16="http://schemas.microsoft.com/office/drawing/2014/main" id="{21437730-BEBA-4445-8609-B56DD178750F}"/>
              </a:ext>
            </a:extLst>
          </p:cNvPr>
          <p:cNvSpPr/>
          <p:nvPr/>
        </p:nvSpPr>
        <p:spPr>
          <a:xfrm>
            <a:off x="291218" y="5206318"/>
            <a:ext cx="2096087" cy="12464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애니메이션</a:t>
            </a:r>
            <a:endParaRPr lang="en-US" altLang="ko-KR" sz="2000" b="1" dirty="0">
              <a:solidFill>
                <a:prstClr val="white"/>
              </a:solidFill>
            </a:endParaRPr>
          </a:p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 동영상</a:t>
            </a: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EB42C9A8-950C-47EF-95EC-81E632097540}"/>
              </a:ext>
            </a:extLst>
          </p:cNvPr>
          <p:cNvSpPr/>
          <p:nvPr/>
        </p:nvSpPr>
        <p:spPr>
          <a:xfrm>
            <a:off x="2619978" y="5206318"/>
            <a:ext cx="2096087" cy="124641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실생활 </a:t>
            </a:r>
            <a:endParaRPr lang="en-US" altLang="ko-KR" sz="2000" b="1" dirty="0">
              <a:solidFill>
                <a:prstClr val="white"/>
              </a:solidFill>
            </a:endParaRPr>
          </a:p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 동영상</a:t>
            </a: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63748374-5059-40D2-848F-25A8FC660328}"/>
              </a:ext>
            </a:extLst>
          </p:cNvPr>
          <p:cNvSpPr/>
          <p:nvPr/>
        </p:nvSpPr>
        <p:spPr>
          <a:xfrm>
            <a:off x="4942826" y="5206318"/>
            <a:ext cx="2096087" cy="124641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노래</a:t>
            </a:r>
            <a:endParaRPr lang="en-US" altLang="ko-KR" sz="2000" b="1" dirty="0">
              <a:solidFill>
                <a:prstClr val="white"/>
              </a:solidFill>
            </a:endParaRPr>
          </a:p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 </a:t>
            </a:r>
            <a:r>
              <a:rPr lang="ko-KR" altLang="en-US" sz="2000" b="1" dirty="0" err="1">
                <a:solidFill>
                  <a:prstClr val="white"/>
                </a:solidFill>
              </a:rPr>
              <a:t>찬트</a:t>
            </a:r>
            <a:r>
              <a:rPr lang="en-US" altLang="ko-KR" sz="2000" b="1" dirty="0">
                <a:solidFill>
                  <a:prstClr val="white"/>
                </a:solidFill>
              </a:rPr>
              <a:t> </a:t>
            </a:r>
            <a:r>
              <a:rPr lang="ko-KR" altLang="en-US" sz="2000" b="1" dirty="0">
                <a:solidFill>
                  <a:prstClr val="white"/>
                </a:solidFill>
              </a:rPr>
              <a:t>게임</a:t>
            </a: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53E0F0D7-353F-4E6C-9334-5B203E7BACFC}"/>
              </a:ext>
            </a:extLst>
          </p:cNvPr>
          <p:cNvSpPr/>
          <p:nvPr/>
        </p:nvSpPr>
        <p:spPr>
          <a:xfrm>
            <a:off x="7290897" y="5224760"/>
            <a:ext cx="2096087" cy="124641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1900" b="1" dirty="0">
                <a:solidFill>
                  <a:prstClr val="white"/>
                </a:solidFill>
              </a:rPr>
              <a:t>혼자서도 할 수 있어요</a:t>
            </a: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DFFFA258-ED38-451A-9813-8B4E78E3DFBD}"/>
              </a:ext>
            </a:extLst>
          </p:cNvPr>
          <p:cNvSpPr/>
          <p:nvPr/>
        </p:nvSpPr>
        <p:spPr>
          <a:xfrm>
            <a:off x="9638968" y="5224760"/>
            <a:ext cx="2096087" cy="124641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1900" b="1" dirty="0">
                <a:solidFill>
                  <a:prstClr val="white"/>
                </a:solidFill>
              </a:rPr>
              <a:t>밑줄 긋기</a:t>
            </a:r>
            <a:endParaRPr lang="en-US" altLang="ko-KR" sz="1900" b="1" dirty="0">
              <a:solidFill>
                <a:prstClr val="white"/>
              </a:solidFill>
            </a:endParaRPr>
          </a:p>
          <a:p>
            <a:pPr lvl="0" algn="ctr"/>
            <a:r>
              <a:rPr lang="ko-KR" altLang="en-US" sz="1900" b="1" dirty="0">
                <a:solidFill>
                  <a:prstClr val="white"/>
                </a:solidFill>
              </a:rPr>
              <a:t>메모하기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776213-E17A-4720-B22D-152615ABD113}"/>
              </a:ext>
            </a:extLst>
          </p:cNvPr>
          <p:cNvSpPr txBox="1"/>
          <p:nvPr/>
        </p:nvSpPr>
        <p:spPr>
          <a:xfrm>
            <a:off x="1577074" y="228777"/>
            <a:ext cx="8904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천재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(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함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) 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영어 교과서를 모바일에서 만나보세요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.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</a:endParaRPr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576A1E5F-7B0C-4DC3-BBC6-8CD1A8D43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3"/>
    </mc:Choice>
    <mc:Fallback xmlns="">
      <p:transition spd="slow" advTm="11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B2FBFE-1CF6-440F-B761-1E6B8EA42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 to Write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" name="_x417700176" descr="EMB00002ffc06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34" y="2590259"/>
            <a:ext cx="10280582" cy="230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C474CF58-09BC-4CFC-AF5D-65A2BD8531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862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94"/>
    </mc:Choice>
    <mc:Fallback xmlns="">
      <p:transition spd="slow" advTm="13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B2FBFE-1CF6-440F-B761-1E6B8EA42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 to Write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17" name="_x417698896" descr="EMB00002ffc06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58" y="2662370"/>
            <a:ext cx="10464778" cy="201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3C8390AA-6A68-441E-81A7-E5A9E3ABAA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967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28"/>
    </mc:Choice>
    <mc:Fallback xmlns="">
      <p:transition spd="slow" advTm="25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 to Write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6BB9BE-A879-44FC-AF65-F8942D62A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" name="5단원 노래 자른 것">
            <a:hlinkClick r:id="" action="ppaction://media"/>
            <a:extLst>
              <a:ext uri="{FF2B5EF4-FFF2-40B4-BE49-F238E27FC236}">
                <a16:creationId xmlns:a16="http://schemas.microsoft.com/office/drawing/2014/main" id="{8EF9C8ED-D941-4F5C-9E85-3159D64F46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5547" y="1333041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9803" y="2869949"/>
            <a:ext cx="10472394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/>
              <a:t>노래가 흐르는 동안 </a:t>
            </a:r>
            <a:endParaRPr lang="en-US" altLang="ko-KR" sz="4800" dirty="0"/>
          </a:p>
          <a:p>
            <a:pPr algn="ctr"/>
            <a:r>
              <a:rPr lang="ko-KR" altLang="en-US" sz="4800" dirty="0"/>
              <a:t>교과서 </a:t>
            </a:r>
            <a:r>
              <a:rPr lang="en-US" altLang="ko-KR" sz="4800" dirty="0"/>
              <a:t>82</a:t>
            </a:r>
            <a:r>
              <a:rPr lang="ko-KR" altLang="en-US" sz="4800" dirty="0"/>
              <a:t>쪽 </a:t>
            </a:r>
            <a:r>
              <a:rPr lang="en-US" altLang="ko-KR" sz="4800" dirty="0"/>
              <a:t>Expressions</a:t>
            </a:r>
            <a:r>
              <a:rPr lang="ko-KR" altLang="en-US" sz="4800" dirty="0"/>
              <a:t>를 해결하세요</a:t>
            </a:r>
            <a:r>
              <a:rPr lang="en-US" altLang="ko-KR" sz="4800" dirty="0"/>
              <a:t>.</a:t>
            </a:r>
            <a:endParaRPr lang="ko-KR" altLang="en-US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21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44"/>
    </mc:Choice>
    <mc:Fallback xmlns="">
      <p:transition spd="slow" advTm="32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69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B2FBFE-1CF6-440F-B761-1E6B8EA42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 to Write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265" name="_x417703936" descr="EMB00002ffc06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88" y="2754960"/>
            <a:ext cx="10336519" cy="211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4974573" y="2775773"/>
            <a:ext cx="3193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4000" b="1" dirty="0">
                <a:solidFill>
                  <a:srgbClr val="FF0000"/>
                </a:solidFill>
              </a:rPr>
              <a:t>fried rice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4764834" y="3669885"/>
            <a:ext cx="3193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4000" b="1" dirty="0">
                <a:solidFill>
                  <a:srgbClr val="FF0000"/>
                </a:solidFill>
              </a:rPr>
              <a:t>hot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4F716F33-E8F9-4A99-A4C1-7F4F440576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34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15"/>
    </mc:Choice>
    <mc:Fallback xmlns="">
      <p:transition spd="slow" advTm="36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B2FBFE-1CF6-440F-B761-1E6B8EA42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 to Write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" name="_x417700176" descr="EMB00002ffc06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34" y="2590259"/>
            <a:ext cx="10280582" cy="230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5117137" y="2782476"/>
            <a:ext cx="2614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4000" b="1" dirty="0">
                <a:solidFill>
                  <a:srgbClr val="FF0000"/>
                </a:solidFill>
              </a:rPr>
              <a:t>pancake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10" name="오디오 9">
            <a:hlinkClick r:id="" action="ppaction://media"/>
            <a:extLst>
              <a:ext uri="{FF2B5EF4-FFF2-40B4-BE49-F238E27FC236}">
                <a16:creationId xmlns:a16="http://schemas.microsoft.com/office/drawing/2014/main" id="{3F787929-85C3-4F34-BBAF-1D07702E38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43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00"/>
    </mc:Choice>
    <mc:Fallback xmlns="">
      <p:transition spd="slow" advTm="33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B2FBFE-1CF6-440F-B761-1E6B8EA42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 to Write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17" name="_x417698896" descr="EMB00002ffc06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58" y="2662370"/>
            <a:ext cx="10464778" cy="201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4447179" y="2863958"/>
            <a:ext cx="3438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4000" b="1" dirty="0">
                <a:solidFill>
                  <a:srgbClr val="FF0000"/>
                </a:solidFill>
              </a:rPr>
              <a:t>noodle salad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4055952" y="3571844"/>
            <a:ext cx="1991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4000" b="1" dirty="0">
                <a:solidFill>
                  <a:srgbClr val="FF0000"/>
                </a:solidFill>
              </a:rPr>
              <a:t>sweet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7047632" y="3571844"/>
            <a:ext cx="1991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4000" b="1" dirty="0">
                <a:solidFill>
                  <a:srgbClr val="FF0000"/>
                </a:solidFill>
              </a:rPr>
              <a:t>sour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49FC3775-B1C2-4EC6-959E-48E9495D24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064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08"/>
    </mc:Choice>
    <mc:Fallback xmlns="">
      <p:transition spd="slow" advTm="43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B2FBFE-1CF6-440F-B761-1E6B8EA42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Write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243" y="1111827"/>
            <a:ext cx="5257513" cy="5746173"/>
          </a:xfrm>
          <a:prstGeom prst="rect">
            <a:avLst/>
          </a:prstGeom>
        </p:spPr>
      </p:pic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F755C7D6-7960-4F34-84B2-6BE17D4C8B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00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23"/>
    </mc:Choice>
    <mc:Fallback xmlns="">
      <p:transition spd="slow" advTm="17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B2FBFE-1CF6-440F-B761-1E6B8EA42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Write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81" name="_x417703936" descr="EMB00002ffc06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44" y="1815221"/>
            <a:ext cx="8632715" cy="400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EF0FB726-93E5-4479-BAF8-788EC1DEB5B8}"/>
              </a:ext>
            </a:extLst>
          </p:cNvPr>
          <p:cNvSpPr/>
          <p:nvPr/>
        </p:nvSpPr>
        <p:spPr>
          <a:xfrm>
            <a:off x="3131628" y="3116875"/>
            <a:ext cx="2246129" cy="23876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F0FB726-93E5-4479-BAF8-788EC1DEB5B8}"/>
              </a:ext>
            </a:extLst>
          </p:cNvPr>
          <p:cNvSpPr/>
          <p:nvPr/>
        </p:nvSpPr>
        <p:spPr>
          <a:xfrm>
            <a:off x="5544176" y="3116875"/>
            <a:ext cx="2246129" cy="23876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F0FB726-93E5-4479-BAF8-788EC1DEB5B8}"/>
              </a:ext>
            </a:extLst>
          </p:cNvPr>
          <p:cNvSpPr/>
          <p:nvPr/>
        </p:nvSpPr>
        <p:spPr>
          <a:xfrm>
            <a:off x="8008314" y="3116875"/>
            <a:ext cx="2246129" cy="23876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003EA153-065D-4B0E-BF6B-EB13058E22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6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14"/>
    </mc:Choice>
    <mc:Fallback xmlns="">
      <p:transition spd="slow" advTm="47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B2FBFE-1CF6-440F-B761-1E6B8EA42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Write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" name="_x417703936" descr="EMB00002ffc06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44" y="1815221"/>
            <a:ext cx="8632715" cy="400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8078344" y="3085110"/>
            <a:ext cx="2614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3200" b="1" dirty="0" err="1">
                <a:solidFill>
                  <a:srgbClr val="FF0000"/>
                </a:solidFill>
              </a:rPr>
              <a:t>Bulgogi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7969340" y="3751366"/>
            <a:ext cx="2614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3200" b="1" dirty="0">
                <a:solidFill>
                  <a:srgbClr val="FF0000"/>
                </a:solidFill>
              </a:rPr>
              <a:t>a beef dish from Korea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7969340" y="4939774"/>
            <a:ext cx="2614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3200" b="1" dirty="0">
                <a:solidFill>
                  <a:srgbClr val="FF0000"/>
                </a:solidFill>
              </a:rPr>
              <a:t>delicious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D0944A1A-2153-4B30-955E-239B6CBAE8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568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46"/>
    </mc:Choice>
    <mc:Fallback xmlns="">
      <p:transition spd="slow" advTm="44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B2FBFE-1CF6-440F-B761-1E6B8EA42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Write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8433" name="_x417701296" descr="EMB00002ffc06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635" y="1576204"/>
            <a:ext cx="7912730" cy="462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4F0AFFF2-1BED-4C1A-834E-28381DB48457}"/>
              </a:ext>
            </a:extLst>
          </p:cNvPr>
          <p:cNvCxnSpPr>
            <a:cxnSpLocks/>
          </p:cNvCxnSpPr>
          <p:nvPr/>
        </p:nvCxnSpPr>
        <p:spPr>
          <a:xfrm flipV="1">
            <a:off x="2691058" y="4273236"/>
            <a:ext cx="2224974" cy="1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4F0AFFF2-1BED-4C1A-834E-28381DB48457}"/>
              </a:ext>
            </a:extLst>
          </p:cNvPr>
          <p:cNvCxnSpPr>
            <a:cxnSpLocks/>
          </p:cNvCxnSpPr>
          <p:nvPr/>
        </p:nvCxnSpPr>
        <p:spPr>
          <a:xfrm>
            <a:off x="2691058" y="4806025"/>
            <a:ext cx="2768182" cy="13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4F0AFFF2-1BED-4C1A-834E-28381DB48457}"/>
              </a:ext>
            </a:extLst>
          </p:cNvPr>
          <p:cNvCxnSpPr>
            <a:cxnSpLocks/>
          </p:cNvCxnSpPr>
          <p:nvPr/>
        </p:nvCxnSpPr>
        <p:spPr>
          <a:xfrm flipV="1">
            <a:off x="2719308" y="5300112"/>
            <a:ext cx="1562981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4F0AFFF2-1BED-4C1A-834E-28381DB48457}"/>
              </a:ext>
            </a:extLst>
          </p:cNvPr>
          <p:cNvCxnSpPr>
            <a:cxnSpLocks/>
          </p:cNvCxnSpPr>
          <p:nvPr/>
        </p:nvCxnSpPr>
        <p:spPr>
          <a:xfrm flipV="1">
            <a:off x="2719308" y="5752981"/>
            <a:ext cx="2224974" cy="1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EF0FB726-93E5-4479-BAF8-788EC1DEB5B8}"/>
              </a:ext>
            </a:extLst>
          </p:cNvPr>
          <p:cNvSpPr/>
          <p:nvPr/>
        </p:nvSpPr>
        <p:spPr>
          <a:xfrm>
            <a:off x="5883882" y="2093833"/>
            <a:ext cx="4168483" cy="399009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FAD7CF95-3D87-4BB4-BCD5-1497FBE10E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31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68"/>
    </mc:Choice>
    <mc:Fallback xmlns="">
      <p:transition spd="slow" advTm="48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9E2A9D-82D0-4518-B3B3-9249DA3BF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3E5DB4C-D4C0-4602-A468-162AC403C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11826"/>
            <a:ext cx="12151783" cy="5746173"/>
          </a:xfrm>
          <a:prstGeom prst="rect">
            <a:avLst/>
          </a:prstGeom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48243B8D-956D-4148-919C-60A7AF8CC603}"/>
              </a:ext>
            </a:extLst>
          </p:cNvPr>
          <p:cNvCxnSpPr>
            <a:cxnSpLocks/>
          </p:cNvCxnSpPr>
          <p:nvPr/>
        </p:nvCxnSpPr>
        <p:spPr>
          <a:xfrm flipV="1">
            <a:off x="5925871" y="2562077"/>
            <a:ext cx="364091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27F70515-89DD-4605-9A25-B1E21C79B0CD}"/>
              </a:ext>
            </a:extLst>
          </p:cNvPr>
          <p:cNvCxnSpPr>
            <a:cxnSpLocks/>
          </p:cNvCxnSpPr>
          <p:nvPr/>
        </p:nvCxnSpPr>
        <p:spPr>
          <a:xfrm flipV="1">
            <a:off x="5925871" y="3245421"/>
            <a:ext cx="418958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5207123B-E0D1-4E83-82FA-577F20970B71}"/>
              </a:ext>
            </a:extLst>
          </p:cNvPr>
          <p:cNvCxnSpPr>
            <a:cxnSpLocks/>
          </p:cNvCxnSpPr>
          <p:nvPr/>
        </p:nvCxnSpPr>
        <p:spPr>
          <a:xfrm flipV="1">
            <a:off x="5887508" y="3909155"/>
            <a:ext cx="3423640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EAFF1BAB-F0FD-44B2-AE35-2979E1751C26}"/>
              </a:ext>
            </a:extLst>
          </p:cNvPr>
          <p:cNvCxnSpPr>
            <a:cxnSpLocks/>
          </p:cNvCxnSpPr>
          <p:nvPr/>
        </p:nvCxnSpPr>
        <p:spPr>
          <a:xfrm flipV="1">
            <a:off x="5925871" y="4545727"/>
            <a:ext cx="577451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EB9B27AA-0205-4B0E-AF46-6E0400DB656A}"/>
              </a:ext>
            </a:extLst>
          </p:cNvPr>
          <p:cNvCxnSpPr>
            <a:cxnSpLocks/>
          </p:cNvCxnSpPr>
          <p:nvPr/>
        </p:nvCxnSpPr>
        <p:spPr>
          <a:xfrm flipV="1">
            <a:off x="5887508" y="5239717"/>
            <a:ext cx="1858821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8659F3F-E53A-42E9-870B-B172872616F9}"/>
              </a:ext>
            </a:extLst>
          </p:cNvPr>
          <p:cNvSpPr/>
          <p:nvPr/>
        </p:nvSpPr>
        <p:spPr>
          <a:xfrm>
            <a:off x="200450" y="4853361"/>
            <a:ext cx="2208213" cy="7727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443D01E3-03D0-40B4-B32F-AFF978F0DD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88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47"/>
    </mc:Choice>
    <mc:Fallback xmlns="">
      <p:transition spd="slow" advTm="53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B2FBFE-1CF6-440F-B761-1E6B8EA42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Share It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09" name="_x417703136" descr="EMB00002ffc062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22" y="1651597"/>
            <a:ext cx="7641126" cy="447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E353551D-564C-453E-8357-84C18E4753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518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39"/>
    </mc:Choice>
    <mc:Fallback xmlns="">
      <p:transition spd="slow" advTm="2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B2FBFE-1CF6-440F-B761-1E6B8EA42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Share It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7F38DD97-A1D4-4FAE-A983-1D81F562C698}"/>
              </a:ext>
            </a:extLst>
          </p:cNvPr>
          <p:cNvSpPr/>
          <p:nvPr/>
        </p:nvSpPr>
        <p:spPr>
          <a:xfrm>
            <a:off x="4203154" y="2688782"/>
            <a:ext cx="7530137" cy="3708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 </a:t>
            </a:r>
            <a:r>
              <a:rPr lang="en-US" altLang="ko-KR" sz="44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 like </a:t>
            </a:r>
            <a:r>
              <a:rPr lang="en-US" altLang="ko-KR" sz="4400" b="1" i="1" dirty="0" err="1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Bulgogi</a:t>
            </a:r>
            <a:r>
              <a:rPr lang="en-US" altLang="ko-KR" sz="44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altLang="ko-KR" sz="4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It is a beef dish from Korea.</a:t>
            </a:r>
          </a:p>
          <a:p>
            <a:pPr>
              <a:lnSpc>
                <a:spcPct val="110000"/>
              </a:lnSpc>
            </a:pPr>
            <a:r>
              <a:rPr lang="en-US" altLang="ko-KR" sz="4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It is very delicious!</a:t>
            </a:r>
            <a:endParaRPr lang="en-US" altLang="ko-KR" sz="25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0" y="1111827"/>
            <a:ext cx="4067729" cy="26421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5803" y="3752477"/>
            <a:ext cx="33588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/>
              <a:t>이미지 출처</a:t>
            </a:r>
            <a:r>
              <a:rPr lang="en-US" altLang="ko-KR" sz="1100" dirty="0"/>
              <a:t>: </a:t>
            </a:r>
            <a:r>
              <a:rPr lang="ko-KR" altLang="en-US" sz="1100" dirty="0"/>
              <a:t>한국관광공사</a:t>
            </a: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48243B8D-956D-4148-919C-60A7AF8CC603}"/>
              </a:ext>
            </a:extLst>
          </p:cNvPr>
          <p:cNvCxnSpPr>
            <a:cxnSpLocks/>
          </p:cNvCxnSpPr>
          <p:nvPr/>
        </p:nvCxnSpPr>
        <p:spPr>
          <a:xfrm flipV="1">
            <a:off x="4531637" y="4164543"/>
            <a:ext cx="363105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48243B8D-956D-4148-919C-60A7AF8CC603}"/>
              </a:ext>
            </a:extLst>
          </p:cNvPr>
          <p:cNvCxnSpPr>
            <a:cxnSpLocks/>
          </p:cNvCxnSpPr>
          <p:nvPr/>
        </p:nvCxnSpPr>
        <p:spPr>
          <a:xfrm flipV="1">
            <a:off x="4531637" y="4896366"/>
            <a:ext cx="6834863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48243B8D-956D-4148-919C-60A7AF8CC603}"/>
              </a:ext>
            </a:extLst>
          </p:cNvPr>
          <p:cNvCxnSpPr>
            <a:cxnSpLocks/>
          </p:cNvCxnSpPr>
          <p:nvPr/>
        </p:nvCxnSpPr>
        <p:spPr>
          <a:xfrm>
            <a:off x="4617267" y="5631255"/>
            <a:ext cx="45713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오디오 15">
            <a:hlinkClick r:id="" action="ppaction://media"/>
            <a:extLst>
              <a:ext uri="{FF2B5EF4-FFF2-40B4-BE49-F238E27FC236}">
                <a16:creationId xmlns:a16="http://schemas.microsoft.com/office/drawing/2014/main" id="{AA30C13E-1279-44C5-AA03-0AC2205FFB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190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20"/>
    </mc:Choice>
    <mc:Fallback xmlns="">
      <p:transition spd="slow" advTm="30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B2FBFE-1CF6-440F-B761-1E6B8EA42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Share It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3" y="1250449"/>
            <a:ext cx="3632786" cy="2419436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7F38DD97-A1D4-4FAE-A983-1D81F562C698}"/>
              </a:ext>
            </a:extLst>
          </p:cNvPr>
          <p:cNvSpPr/>
          <p:nvPr/>
        </p:nvSpPr>
        <p:spPr>
          <a:xfrm>
            <a:off x="3360299" y="2691559"/>
            <a:ext cx="8586374" cy="3708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 </a:t>
            </a:r>
            <a:r>
              <a:rPr lang="en-US" altLang="ko-KR" sz="44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 like </a:t>
            </a:r>
            <a:r>
              <a:rPr lang="en-US" altLang="ko-KR" sz="4400" b="1" i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tandoori chicken</a:t>
            </a:r>
            <a:r>
              <a:rPr lang="en-US" altLang="ko-KR" sz="44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altLang="ko-KR" sz="4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It is a chicken dish from India.</a:t>
            </a:r>
          </a:p>
          <a:p>
            <a:pPr>
              <a:lnSpc>
                <a:spcPct val="110000"/>
              </a:lnSpc>
            </a:pPr>
            <a:r>
              <a:rPr lang="en-US" altLang="ko-KR" sz="4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It is very hot!</a:t>
            </a:r>
            <a:endParaRPr lang="en-US" altLang="ko-KR" sz="25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803" y="3752477"/>
            <a:ext cx="33588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/>
              <a:t>이미지 출처</a:t>
            </a:r>
            <a:r>
              <a:rPr lang="en-US" altLang="ko-KR" sz="1100" dirty="0"/>
              <a:t>: </a:t>
            </a:r>
            <a:r>
              <a:rPr lang="en-US" altLang="ko-KR" sz="1100" dirty="0" err="1"/>
              <a:t>getty</a:t>
            </a:r>
            <a:r>
              <a:rPr lang="en-US" altLang="ko-KR" sz="1100" dirty="0"/>
              <a:t> images</a:t>
            </a:r>
            <a:endParaRPr lang="ko-KR" altLang="en-US" sz="1100" dirty="0"/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48243B8D-956D-4148-919C-60A7AF8CC603}"/>
              </a:ext>
            </a:extLst>
          </p:cNvPr>
          <p:cNvCxnSpPr>
            <a:cxnSpLocks/>
          </p:cNvCxnSpPr>
          <p:nvPr/>
        </p:nvCxnSpPr>
        <p:spPr>
          <a:xfrm>
            <a:off x="3768589" y="4147578"/>
            <a:ext cx="60449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48243B8D-956D-4148-919C-60A7AF8CC603}"/>
              </a:ext>
            </a:extLst>
          </p:cNvPr>
          <p:cNvCxnSpPr>
            <a:cxnSpLocks/>
          </p:cNvCxnSpPr>
          <p:nvPr/>
        </p:nvCxnSpPr>
        <p:spPr>
          <a:xfrm>
            <a:off x="3768589" y="4917214"/>
            <a:ext cx="74829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48243B8D-956D-4148-919C-60A7AF8CC603}"/>
              </a:ext>
            </a:extLst>
          </p:cNvPr>
          <p:cNvCxnSpPr>
            <a:cxnSpLocks/>
          </p:cNvCxnSpPr>
          <p:nvPr/>
        </p:nvCxnSpPr>
        <p:spPr>
          <a:xfrm>
            <a:off x="3768589" y="5651214"/>
            <a:ext cx="31340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오디오 17">
            <a:hlinkClick r:id="" action="ppaction://media"/>
            <a:extLst>
              <a:ext uri="{FF2B5EF4-FFF2-40B4-BE49-F238E27FC236}">
                <a16:creationId xmlns:a16="http://schemas.microsoft.com/office/drawing/2014/main" id="{C7B46213-D33B-4792-99D9-D84236B753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759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99"/>
    </mc:Choice>
    <mc:Fallback xmlns="">
      <p:transition spd="slow" advTm="52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Point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4D33AD1-72F8-4382-96E7-B433FE7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94" y="11897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E4A9C3-8121-4ECA-A223-415F9EC0E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94" y="1111827"/>
            <a:ext cx="28179698" cy="189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19616CA-AB62-4272-B5EA-E782298AA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3A94D68-E06C-4BB8-8702-43D325730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6625" name="_x417699696" descr="EMB00002ffc062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89" y="1724781"/>
            <a:ext cx="8873022" cy="409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5216724" y="3662159"/>
            <a:ext cx="2759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3600" b="1" dirty="0">
                <a:solidFill>
                  <a:srgbClr val="FF0000"/>
                </a:solidFill>
              </a:rPr>
              <a:t>fried rice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5406846" y="4639951"/>
            <a:ext cx="2759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3600" b="1" dirty="0">
                <a:solidFill>
                  <a:srgbClr val="FF0000"/>
                </a:solidFill>
              </a:rPr>
              <a:t>hot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C667AC91-2355-4111-9CBC-F33E0EDA52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963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03"/>
    </mc:Choice>
    <mc:Fallback xmlns="">
      <p:transition spd="slow" advTm="47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Point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4D33AD1-72F8-4382-96E7-B433FE7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94" y="11897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E4A9C3-8121-4ECA-A223-415F9EC0E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94" y="1111827"/>
            <a:ext cx="28179698" cy="189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19616CA-AB62-4272-B5EA-E782298AA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3A94D68-E06C-4BB8-8702-43D325730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6625" name="_x417699696" descr="EMB00002ffc062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89" y="1724781"/>
            <a:ext cx="8873022" cy="409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5216724" y="3662159"/>
            <a:ext cx="2759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3600" b="1" dirty="0">
                <a:solidFill>
                  <a:srgbClr val="FF0000"/>
                </a:solidFill>
              </a:rPr>
              <a:t>fried rice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5406846" y="4639951"/>
            <a:ext cx="2759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3600" b="1" dirty="0">
                <a:solidFill>
                  <a:srgbClr val="FF0000"/>
                </a:solidFill>
              </a:rPr>
              <a:t>hot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48243B8D-956D-4148-919C-60A7AF8CC603}"/>
              </a:ext>
            </a:extLst>
          </p:cNvPr>
          <p:cNvCxnSpPr>
            <a:cxnSpLocks/>
          </p:cNvCxnSpPr>
          <p:nvPr/>
        </p:nvCxnSpPr>
        <p:spPr>
          <a:xfrm>
            <a:off x="4255128" y="3662159"/>
            <a:ext cx="28246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48243B8D-956D-4148-919C-60A7AF8CC603}"/>
              </a:ext>
            </a:extLst>
          </p:cNvPr>
          <p:cNvCxnSpPr>
            <a:cxnSpLocks/>
          </p:cNvCxnSpPr>
          <p:nvPr/>
        </p:nvCxnSpPr>
        <p:spPr>
          <a:xfrm flipV="1">
            <a:off x="4255128" y="4227968"/>
            <a:ext cx="5631256" cy="30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48243B8D-956D-4148-919C-60A7AF8CC603}"/>
              </a:ext>
            </a:extLst>
          </p:cNvPr>
          <p:cNvCxnSpPr>
            <a:cxnSpLocks/>
          </p:cNvCxnSpPr>
          <p:nvPr/>
        </p:nvCxnSpPr>
        <p:spPr>
          <a:xfrm>
            <a:off x="4255128" y="5241017"/>
            <a:ext cx="28246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오디오 9">
            <a:hlinkClick r:id="" action="ppaction://media"/>
            <a:extLst>
              <a:ext uri="{FF2B5EF4-FFF2-40B4-BE49-F238E27FC236}">
                <a16:creationId xmlns:a16="http://schemas.microsoft.com/office/drawing/2014/main" id="{B6EC7BAE-CCE1-4E3E-8694-98558AF230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828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8"/>
    </mc:Choice>
    <mc:Fallback xmlns="">
      <p:transition spd="slow" advTm="16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41F87C9D-AA8C-40F4-B835-93DCC3394928}"/>
              </a:ext>
            </a:extLst>
          </p:cNvPr>
          <p:cNvGrpSpPr/>
          <p:nvPr/>
        </p:nvGrpSpPr>
        <p:grpSpPr>
          <a:xfrm>
            <a:off x="2732048" y="2442117"/>
            <a:ext cx="8914397" cy="3969834"/>
            <a:chOff x="610522" y="1293042"/>
            <a:chExt cx="5567313" cy="1132140"/>
          </a:xfrm>
          <a:solidFill>
            <a:srgbClr val="FFC000"/>
          </a:solidFill>
        </p:grpSpPr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7F38DD97-A1D4-4FAE-A983-1D81F562C698}"/>
                </a:ext>
              </a:extLst>
            </p:cNvPr>
            <p:cNvSpPr/>
            <p:nvPr/>
          </p:nvSpPr>
          <p:spPr>
            <a:xfrm>
              <a:off x="610522" y="1293042"/>
              <a:ext cx="5567313" cy="11321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   </a:t>
              </a:r>
              <a:r>
                <a:rPr lang="en-US" altLang="ko-KR" sz="44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What is bun cha?</a:t>
              </a:r>
            </a:p>
            <a:p>
              <a:pPr>
                <a:lnSpc>
                  <a:spcPct val="110000"/>
                </a:lnSpc>
              </a:pPr>
              <a:endParaRPr lang="en-US" altLang="ko-KR" sz="10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  <a:p>
              <a:pPr>
                <a:lnSpc>
                  <a:spcPct val="110000"/>
                </a:lnSpc>
              </a:pPr>
              <a:r>
                <a:rPr lang="en-US" altLang="ko-KR" sz="44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  It is a __________ from ______.</a:t>
              </a:r>
            </a:p>
            <a:p>
              <a:pPr>
                <a:lnSpc>
                  <a:spcPct val="110000"/>
                </a:lnSpc>
              </a:pPr>
              <a:endParaRPr lang="en-US" altLang="ko-KR" sz="1000" b="1" i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  <a:p>
              <a:pPr>
                <a:lnSpc>
                  <a:spcPct val="110000"/>
                </a:lnSpc>
              </a:pPr>
              <a:r>
                <a:rPr lang="en-US" altLang="ko-KR" sz="44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  It is sweet and _______.</a:t>
              </a:r>
              <a:endParaRPr lang="en-US" altLang="ko-KR" sz="25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44FF3EF2-63D1-4191-9EBC-9BCE140B041F}"/>
                </a:ext>
              </a:extLst>
            </p:cNvPr>
            <p:cNvSpPr/>
            <p:nvPr/>
          </p:nvSpPr>
          <p:spPr>
            <a:xfrm>
              <a:off x="700420" y="1472754"/>
              <a:ext cx="182305" cy="817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4524129" y="4060964"/>
            <a:ext cx="3755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4000" b="1" dirty="0">
                <a:solidFill>
                  <a:srgbClr val="FF0000"/>
                </a:solidFill>
              </a:rPr>
              <a:t>noodle  salad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9024101" y="4060964"/>
            <a:ext cx="3755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4000" b="1" dirty="0">
                <a:solidFill>
                  <a:srgbClr val="FF0000"/>
                </a:solidFill>
              </a:rPr>
              <a:t> Vietnam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82552E-A89D-4D1D-94FD-EA46BC81ABB2}"/>
              </a:ext>
            </a:extLst>
          </p:cNvPr>
          <p:cNvSpPr txBox="1"/>
          <p:nvPr/>
        </p:nvSpPr>
        <p:spPr>
          <a:xfrm>
            <a:off x="7189246" y="4882514"/>
            <a:ext cx="3755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      </a:t>
            </a:r>
            <a:r>
              <a:rPr lang="en-US" altLang="ko-KR" sz="4000" b="1" dirty="0">
                <a:solidFill>
                  <a:srgbClr val="FF0000"/>
                </a:solidFill>
              </a:rPr>
              <a:t>  sour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2FED6E4-70D9-46FC-AEBB-F77B8BC913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3" y="1230479"/>
            <a:ext cx="2800000" cy="2457143"/>
          </a:xfrm>
          <a:prstGeom prst="rect">
            <a:avLst/>
          </a:prstGeom>
        </p:spPr>
      </p:pic>
      <p:pic>
        <p:nvPicPr>
          <p:cNvPr id="12" name="오디오 11">
            <a:hlinkClick r:id="" action="ppaction://media"/>
            <a:extLst>
              <a:ext uri="{FF2B5EF4-FFF2-40B4-BE49-F238E27FC236}">
                <a16:creationId xmlns:a16="http://schemas.microsoft.com/office/drawing/2014/main" id="{EECBE408-44BA-4E09-838B-B069433F08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48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21"/>
    </mc:Choice>
    <mc:Fallback xmlns="">
      <p:transition spd="slow" advTm="58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Your Work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F15D68E6-4734-4AC1-BB4D-955FA440AEC3}"/>
              </a:ext>
            </a:extLst>
          </p:cNvPr>
          <p:cNvGrpSpPr/>
          <p:nvPr/>
        </p:nvGrpSpPr>
        <p:grpSpPr>
          <a:xfrm>
            <a:off x="639381" y="2020163"/>
            <a:ext cx="10913236" cy="1000383"/>
            <a:chOff x="669164" y="1288749"/>
            <a:chExt cx="4683886" cy="113214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40E29895-495A-42F8-A472-C42FD9522C89}"/>
                </a:ext>
              </a:extLst>
            </p:cNvPr>
            <p:cNvSpPr/>
            <p:nvPr/>
          </p:nvSpPr>
          <p:spPr>
            <a:xfrm>
              <a:off x="669164" y="1288749"/>
              <a:ext cx="4683886" cy="11321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5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    </a:t>
              </a:r>
              <a:r>
                <a:rPr lang="en-US" altLang="ko-KR" sz="3200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Ready to Write </a:t>
              </a:r>
              <a:r>
                <a:rPr lang="ko-KR" altLang="en-US" sz="3200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낱말과 표현 </a:t>
              </a:r>
              <a:r>
                <a:rPr lang="en-US" altLang="ko-KR" sz="3200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2</a:t>
              </a:r>
              <a:r>
                <a:rPr lang="ko-KR" altLang="en-US" sz="3200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번 이상 쓰고 익히기</a:t>
              </a:r>
              <a:endParaRPr lang="en-US" altLang="ko-KR" sz="2500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3DC3BC91-6FCB-445D-850D-EC7DB9DF14E8}"/>
                </a:ext>
              </a:extLst>
            </p:cNvPr>
            <p:cNvSpPr/>
            <p:nvPr/>
          </p:nvSpPr>
          <p:spPr>
            <a:xfrm>
              <a:off x="700420" y="1472754"/>
              <a:ext cx="182305" cy="817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b="1" dirty="0">
                  <a:solidFill>
                    <a:schemeClr val="tx2">
                      <a:lumMod val="75000"/>
                    </a:schemeClr>
                  </a:solidFill>
                </a:rPr>
                <a:t>1</a:t>
              </a:r>
              <a:endParaRPr lang="ko-KR" altLang="en-US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26CD8F32-8B34-4B10-AC97-B6998E91BE5F}"/>
              </a:ext>
            </a:extLst>
          </p:cNvPr>
          <p:cNvGrpSpPr/>
          <p:nvPr/>
        </p:nvGrpSpPr>
        <p:grpSpPr>
          <a:xfrm>
            <a:off x="639381" y="4027206"/>
            <a:ext cx="10913235" cy="975833"/>
            <a:chOff x="741988" y="4292826"/>
            <a:chExt cx="10913235" cy="97583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5E80A1A6-B5AC-432C-990A-5621CE136AEE}"/>
                </a:ext>
              </a:extLst>
            </p:cNvPr>
            <p:cNvGrpSpPr/>
            <p:nvPr/>
          </p:nvGrpSpPr>
          <p:grpSpPr>
            <a:xfrm>
              <a:off x="741988" y="4292826"/>
              <a:ext cx="10913235" cy="975833"/>
              <a:chOff x="524540" y="2714703"/>
              <a:chExt cx="4251917" cy="839208"/>
            </a:xfrm>
            <a:grpFill/>
          </p:grpSpPr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7E20E034-9BAA-411A-8CCA-D1F7CCD47624}"/>
                  </a:ext>
                </a:extLst>
              </p:cNvPr>
              <p:cNvSpPr/>
              <p:nvPr/>
            </p:nvSpPr>
            <p:spPr>
              <a:xfrm>
                <a:off x="524540" y="2714703"/>
                <a:ext cx="4251917" cy="83920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0" rIns="0" bIns="0" anchor="ctr" anchorCtr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2500" b="1" kern="0" spc="-1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     </a:t>
                </a:r>
                <a:r>
                  <a:rPr lang="ko-KR" altLang="en-US" sz="2800" dirty="0"/>
                  <a:t>     </a:t>
                </a:r>
                <a:endParaRPr lang="en-US" altLang="ko-KR" sz="28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1훈막대연필 R" panose="02020603020101020101" pitchFamily="18" charset="-127"/>
                  <a:ea typeface="1훈막대연필 R" panose="02020603020101020101" pitchFamily="18" charset="-127"/>
                </a:endParaRPr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2B2DB1BB-F7B8-4248-814B-E12B59743910}"/>
                  </a:ext>
                </a:extLst>
              </p:cNvPr>
              <p:cNvSpPr/>
              <p:nvPr/>
            </p:nvSpPr>
            <p:spPr>
              <a:xfrm>
                <a:off x="585384" y="2839318"/>
                <a:ext cx="171056" cy="5899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4000" b="1" dirty="0">
                    <a:solidFill>
                      <a:schemeClr val="tx2">
                        <a:lumMod val="75000"/>
                      </a:schemeClr>
                    </a:solidFill>
                  </a:rPr>
                  <a:t>2</a:t>
                </a:r>
                <a:endParaRPr lang="ko-KR" altLang="en-US" sz="4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1D04FAA5-9D76-485A-AE90-BC1C439ECF34}"/>
                </a:ext>
              </a:extLst>
            </p:cNvPr>
            <p:cNvSpPr/>
            <p:nvPr/>
          </p:nvSpPr>
          <p:spPr>
            <a:xfrm>
              <a:off x="1420538" y="4463731"/>
              <a:ext cx="8831003" cy="5981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3200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Let’s Write 83</a:t>
              </a:r>
              <a:r>
                <a:rPr lang="ko-KR" altLang="en-US" sz="3200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쪽 자신의 글 완성하여 쓰기</a:t>
              </a:r>
              <a:r>
                <a:rPr lang="en-US" altLang="ko-KR" sz="3200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</a:t>
              </a:r>
            </a:p>
          </p:txBody>
        </p:sp>
      </p:grpSp>
      <p:pic>
        <p:nvPicPr>
          <p:cNvPr id="13" name="오디오 12">
            <a:hlinkClick r:id="" action="ppaction://media"/>
            <a:extLst>
              <a:ext uri="{FF2B5EF4-FFF2-40B4-BE49-F238E27FC236}">
                <a16:creationId xmlns:a16="http://schemas.microsoft.com/office/drawing/2014/main" id="{72F13E07-E06F-4722-96CA-8F239EEE79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8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"/>
    </mc:Choice>
    <mc:Fallback xmlns="">
      <p:transition spd="slow" advTm="1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도전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71600" y="2906808"/>
            <a:ext cx="9601200" cy="2233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600" dirty="0"/>
              <a:t>1. </a:t>
            </a:r>
            <a:r>
              <a:rPr lang="ko-KR" altLang="en-US" sz="3600" dirty="0"/>
              <a:t>출신 나라  말하기 연습</a:t>
            </a:r>
            <a:r>
              <a:rPr lang="en-US" altLang="ko-KR" sz="3600" dirty="0"/>
              <a:t>(7</a:t>
            </a:r>
            <a:r>
              <a:rPr lang="ko-KR" altLang="en-US" sz="3600" dirty="0"/>
              <a:t>번 이상</a:t>
            </a:r>
            <a:r>
              <a:rPr lang="en-US" altLang="ko-KR" sz="3600" dirty="0"/>
              <a:t>)</a:t>
            </a:r>
          </a:p>
          <a:p>
            <a:pPr marL="0" indent="0">
              <a:buNone/>
            </a:pP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2. </a:t>
            </a:r>
            <a:r>
              <a:rPr lang="ko-KR" altLang="en-US" sz="3600" dirty="0"/>
              <a:t>교과서 </a:t>
            </a:r>
            <a:r>
              <a:rPr lang="en-US" altLang="ko-KR" sz="3600" dirty="0"/>
              <a:t>11</a:t>
            </a:r>
            <a:r>
              <a:rPr lang="ko-KR" altLang="en-US" sz="3600" dirty="0"/>
              <a:t>쪽 </a:t>
            </a:r>
            <a:r>
              <a:rPr lang="en-US" altLang="ko-KR" sz="3600" b="1" dirty="0">
                <a:solidFill>
                  <a:srgbClr val="00B050"/>
                </a:solidFill>
              </a:rPr>
              <a:t>P</a:t>
            </a:r>
            <a:r>
              <a:rPr lang="en-US" altLang="ko-KR" sz="3600" dirty="0"/>
              <a:t>oint </a:t>
            </a:r>
            <a:r>
              <a:rPr lang="en-US" altLang="ko-KR" sz="3600" b="1" dirty="0">
                <a:solidFill>
                  <a:srgbClr val="E444DC"/>
                </a:solidFill>
              </a:rPr>
              <a:t>C</a:t>
            </a:r>
            <a:r>
              <a:rPr lang="en-US" altLang="ko-KR" sz="3600" dirty="0"/>
              <a:t>heck</a:t>
            </a:r>
            <a:r>
              <a:rPr lang="en-US" altLang="ko-KR" sz="2400" dirty="0"/>
              <a:t>(</a:t>
            </a:r>
            <a:r>
              <a:rPr lang="ko-KR" altLang="en-US" sz="2400" dirty="0"/>
              <a:t>포인트 체크</a:t>
            </a:r>
            <a:r>
              <a:rPr lang="en-US" altLang="ko-KR" sz="2400" dirty="0"/>
              <a:t>)</a:t>
            </a:r>
            <a:r>
              <a:rPr lang="ko-KR" altLang="en-US" sz="2400" dirty="0"/>
              <a:t> </a:t>
            </a:r>
            <a:r>
              <a:rPr lang="ko-KR" altLang="en-US" sz="3600" dirty="0"/>
              <a:t>풀기</a:t>
            </a: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    (</a:t>
            </a:r>
            <a:r>
              <a:rPr lang="ko-KR" altLang="en-US" sz="3600" dirty="0"/>
              <a:t>디지털교과서에서 음성을 들을 수 있어요</a:t>
            </a:r>
            <a:r>
              <a:rPr lang="en-US" altLang="ko-KR" sz="3600" dirty="0"/>
              <a:t>.)</a:t>
            </a:r>
            <a:endParaRPr lang="ko-KR" alt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52A55-944D-447F-A66E-7463FBF7FFCC}"/>
              </a:ext>
            </a:extLst>
          </p:cNvPr>
          <p:cNvSpPr txBox="1"/>
          <p:nvPr/>
        </p:nvSpPr>
        <p:spPr>
          <a:xfrm rot="10800000" flipV="1">
            <a:off x="2476655" y="1133139"/>
            <a:ext cx="5021180" cy="923330"/>
          </a:xfrm>
          <a:prstGeom prst="rect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</a:t>
            </a:r>
            <a:r>
              <a:rPr lang="en-US" altLang="ko-KR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, 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이 부분은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정화샘이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 직접 하셔야 할 것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같구요</a:t>
            </a:r>
            <a:endParaRPr lang="en-US" altLang="ko-KR" dirty="0">
              <a:latin typeface="바탕" panose="02030600000101010101" pitchFamily="18" charset="-127"/>
              <a:ea typeface="바탕" panose="02030600000101010101" pitchFamily="18" charset="-127"/>
              <a:cs typeface="한컴돋움" panose="02030600000101010101" pitchFamily="18" charset="2"/>
            </a:endParaRPr>
          </a:p>
          <a:p>
            <a:r>
              <a:rPr lang="ko-KR" altLang="en-US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네</a:t>
            </a:r>
            <a:r>
              <a:rPr lang="en-US" altLang="ko-KR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~~~</a:t>
            </a:r>
            <a:endParaRPr lang="ko-KR" altLang="en-US" b="1" dirty="0">
              <a:solidFill>
                <a:srgbClr val="0070C0"/>
              </a:solidFill>
              <a:latin typeface="한컴바탕확장" panose="02000009000000000000" pitchFamily="1" charset="-127"/>
              <a:ea typeface="한컴바탕확장" panose="02000009000000000000" pitchFamily="1" charset="-127"/>
              <a:cs typeface="한컴돋움" panose="02030600000101010101" pitchFamily="18" charset="2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B34DA987-3247-4C00-9E47-CDAB65BA453C}"/>
              </a:ext>
            </a:extLst>
          </p:cNvPr>
          <p:cNvSpPr txBox="1">
            <a:spLocks/>
          </p:cNvSpPr>
          <p:nvPr/>
        </p:nvSpPr>
        <p:spPr>
          <a:xfrm>
            <a:off x="381000" y="495300"/>
            <a:ext cx="11315700" cy="5943600"/>
          </a:xfrm>
          <a:prstGeom prst="rect">
            <a:avLst/>
          </a:prstGeom>
          <a:solidFill>
            <a:sysClr val="window" lastClr="FFFFFF"/>
          </a:solidFill>
          <a:ln w="190500">
            <a:solidFill>
              <a:srgbClr val="92D05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삽화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음원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 영상 등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주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영상의 저작재산권은 제작자에게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저작권법에 위배될 수 있음을 알려드립니다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  <a:endParaRPr lang="ko-KR" altLang="en-US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3" name="5단원 노래 자른 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3118" y="259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69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9E2A9D-82D0-4518-B3B3-9249DA3BF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1DA805D-E41B-467B-B243-635433832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71" y="1111826"/>
            <a:ext cx="12000529" cy="5746173"/>
          </a:xfrm>
          <a:prstGeom prst="rect">
            <a:avLst/>
          </a:prstGeom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4F0AFFF2-1BED-4C1A-834E-28381DB48457}"/>
              </a:ext>
            </a:extLst>
          </p:cNvPr>
          <p:cNvCxnSpPr>
            <a:cxnSpLocks/>
          </p:cNvCxnSpPr>
          <p:nvPr/>
        </p:nvCxnSpPr>
        <p:spPr>
          <a:xfrm flipV="1">
            <a:off x="4028245" y="2335936"/>
            <a:ext cx="3404942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D56524D4-DD00-4AC9-AEB7-1BED93F3545E}"/>
              </a:ext>
            </a:extLst>
          </p:cNvPr>
          <p:cNvCxnSpPr>
            <a:cxnSpLocks/>
          </p:cNvCxnSpPr>
          <p:nvPr/>
        </p:nvCxnSpPr>
        <p:spPr>
          <a:xfrm flipV="1">
            <a:off x="4028245" y="2911124"/>
            <a:ext cx="4673303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0445B036-60A2-4FB8-B186-B77BB0279E42}"/>
              </a:ext>
            </a:extLst>
          </p:cNvPr>
          <p:cNvCxnSpPr>
            <a:cxnSpLocks/>
          </p:cNvCxnSpPr>
          <p:nvPr/>
        </p:nvCxnSpPr>
        <p:spPr>
          <a:xfrm flipV="1">
            <a:off x="4028245" y="3486312"/>
            <a:ext cx="3916220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2C0310A3-E7AB-4018-844B-34A077A88178}"/>
              </a:ext>
            </a:extLst>
          </p:cNvPr>
          <p:cNvCxnSpPr>
            <a:cxnSpLocks/>
          </p:cNvCxnSpPr>
          <p:nvPr/>
        </p:nvCxnSpPr>
        <p:spPr>
          <a:xfrm flipV="1">
            <a:off x="4028245" y="4049264"/>
            <a:ext cx="4456994" cy="122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77E4500A-E4B5-4EDB-BCEA-211C0A7FBD3D}"/>
              </a:ext>
            </a:extLst>
          </p:cNvPr>
          <p:cNvCxnSpPr>
            <a:cxnSpLocks/>
          </p:cNvCxnSpPr>
          <p:nvPr/>
        </p:nvCxnSpPr>
        <p:spPr>
          <a:xfrm flipV="1">
            <a:off x="4028245" y="4672780"/>
            <a:ext cx="329678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DCC65E47-A0A5-49C0-AAE9-A5A3FC6B4394}"/>
              </a:ext>
            </a:extLst>
          </p:cNvPr>
          <p:cNvCxnSpPr>
            <a:cxnSpLocks/>
          </p:cNvCxnSpPr>
          <p:nvPr/>
        </p:nvCxnSpPr>
        <p:spPr>
          <a:xfrm flipV="1">
            <a:off x="4028245" y="5247968"/>
            <a:ext cx="4761794" cy="159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503DFA07-C373-4A9D-90FF-E706A4635C22}"/>
              </a:ext>
            </a:extLst>
          </p:cNvPr>
          <p:cNvSpPr/>
          <p:nvPr/>
        </p:nvSpPr>
        <p:spPr>
          <a:xfrm>
            <a:off x="568441" y="5524959"/>
            <a:ext cx="2208213" cy="7727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BEC37D08-0832-4935-AA28-51CC26F6CC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3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65"/>
    </mc:Choice>
    <mc:Fallback xmlns="">
      <p:transition spd="slow" advTm="37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>
            <a:extLst>
              <a:ext uri="{FF2B5EF4-FFF2-40B4-BE49-F238E27FC236}">
                <a16:creationId xmlns:a16="http://schemas.microsoft.com/office/drawing/2014/main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Song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263197856" descr="EMB0000235801d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" y="1330036"/>
            <a:ext cx="8902337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16E251CC-5363-4208-AC1C-B4DC7339B4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708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39"/>
    </mc:Choice>
    <mc:Fallback xmlns="">
      <p:transition spd="slow" advTm="29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5_song_자막없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479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20"/>
    </mc:Choice>
    <mc:Fallback xmlns="">
      <p:transition spd="slow" advTm="4042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Learning Point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10" name="Group 22">
            <a:extLst>
              <a:ext uri="{FF2B5EF4-FFF2-40B4-BE49-F238E27FC236}">
                <a16:creationId xmlns:a16="http://schemas.microsoft.com/office/drawing/2014/main" id="{BF204076-7DA8-47A9-A81F-3755745D4531}"/>
              </a:ext>
            </a:extLst>
          </p:cNvPr>
          <p:cNvGrpSpPr>
            <a:grpSpLocks/>
          </p:cNvGrpSpPr>
          <p:nvPr/>
        </p:nvGrpSpPr>
        <p:grpSpPr bwMode="auto">
          <a:xfrm>
            <a:off x="558843" y="4379710"/>
            <a:ext cx="10733492" cy="1147954"/>
            <a:chOff x="295" y="854"/>
            <a:chExt cx="4973" cy="472"/>
          </a:xfrm>
          <a:solidFill>
            <a:schemeClr val="tx2">
              <a:lumMod val="90000"/>
            </a:schemeClr>
          </a:solidFill>
        </p:grpSpPr>
        <p:sp>
          <p:nvSpPr>
            <p:cNvPr id="12" name="AutoShape 23">
              <a:extLst>
                <a:ext uri="{FF2B5EF4-FFF2-40B4-BE49-F238E27FC236}">
                  <a16:creationId xmlns:a16="http://schemas.microsoft.com/office/drawing/2014/main" id="{64612DA8-3DD3-4E7B-85FA-C19A65B33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899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400" b="1" dirty="0">
                  <a:solidFill>
                    <a:schemeClr val="tx2"/>
                  </a:solidFill>
                </a:rPr>
                <a:t>음식을 소개하는 글 쓰기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13" name="Text Box 24">
              <a:extLst>
                <a:ext uri="{FF2B5EF4-FFF2-40B4-BE49-F238E27FC236}">
                  <a16:creationId xmlns:a16="http://schemas.microsoft.com/office/drawing/2014/main" id="{91545FCC-F6B9-453E-9E47-BC236CEFF8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8A343478-E70E-442B-828E-2155B6ABF2BE}"/>
              </a:ext>
            </a:extLst>
          </p:cNvPr>
          <p:cNvGrpSpPr>
            <a:grpSpLocks/>
          </p:cNvGrpSpPr>
          <p:nvPr/>
        </p:nvGrpSpPr>
        <p:grpSpPr bwMode="auto">
          <a:xfrm>
            <a:off x="558843" y="2313631"/>
            <a:ext cx="10733492" cy="1271991"/>
            <a:chOff x="295" y="854"/>
            <a:chExt cx="4921" cy="523"/>
          </a:xfrm>
          <a:solidFill>
            <a:schemeClr val="tx2">
              <a:lumMod val="90000"/>
            </a:schemeClr>
          </a:solidFill>
        </p:grpSpPr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35FCC2AD-573E-41FE-B604-B831E3305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900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400" b="1" dirty="0">
                  <a:solidFill>
                    <a:schemeClr val="tx2"/>
                  </a:solidFill>
                </a:rPr>
                <a:t>음식을 설명하는 문장 쓰기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AED19B61-6CBF-4CC5-ACA6-D2CDC2B9F7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52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5856324E-67EF-4829-A6C6-1EC838D4E3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52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33"/>
    </mc:Choice>
    <mc:Fallback xmlns="">
      <p:transition spd="slow" advTm="33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66A0F52-AD69-4A3A-9071-D7869CC61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8" y="-39904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3ADF20-EEB3-462E-B5BB-08BAAC4DE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8064" y="130769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417703776" descr="EMB00002ffc061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857"/>
            <a:ext cx="12192001" cy="683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EF0FB726-93E5-4479-BAF8-788EC1DEB5B8}"/>
              </a:ext>
            </a:extLst>
          </p:cNvPr>
          <p:cNvSpPr/>
          <p:nvPr/>
        </p:nvSpPr>
        <p:spPr>
          <a:xfrm>
            <a:off x="180199" y="856246"/>
            <a:ext cx="1769396" cy="5530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EF0FB726-93E5-4479-BAF8-788EC1DEB5B8}"/>
              </a:ext>
            </a:extLst>
          </p:cNvPr>
          <p:cNvSpPr/>
          <p:nvPr/>
        </p:nvSpPr>
        <p:spPr>
          <a:xfrm>
            <a:off x="6289780" y="329435"/>
            <a:ext cx="1769396" cy="5530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EF0FB726-93E5-4479-BAF8-788EC1DEB5B8}"/>
              </a:ext>
            </a:extLst>
          </p:cNvPr>
          <p:cNvSpPr/>
          <p:nvPr/>
        </p:nvSpPr>
        <p:spPr>
          <a:xfrm>
            <a:off x="6148418" y="4438200"/>
            <a:ext cx="1769396" cy="5530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EF0FB726-93E5-4479-BAF8-788EC1DEB5B8}"/>
              </a:ext>
            </a:extLst>
          </p:cNvPr>
          <p:cNvSpPr/>
          <p:nvPr/>
        </p:nvSpPr>
        <p:spPr>
          <a:xfrm>
            <a:off x="7314806" y="5731337"/>
            <a:ext cx="1769396" cy="5530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F650B169-94EC-4E50-A75C-BED25A7EB5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58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81"/>
    </mc:Choice>
    <mc:Fallback xmlns="">
      <p:transition spd="slow" advTm="32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B2FBFE-1CF6-440F-B761-1E6B8EA42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 to Write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670" y="1144061"/>
            <a:ext cx="5154367" cy="5713939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EF0FB726-93E5-4479-BAF8-788EC1DEB5B8}"/>
              </a:ext>
            </a:extLst>
          </p:cNvPr>
          <p:cNvSpPr/>
          <p:nvPr/>
        </p:nvSpPr>
        <p:spPr>
          <a:xfrm>
            <a:off x="4013266" y="1480934"/>
            <a:ext cx="4786702" cy="26927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4234A19E-4E68-4B15-8DFA-E526270DDE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29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3"/>
    </mc:Choice>
    <mc:Fallback xmlns="">
      <p:transition spd="slow" advTm="1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22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14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5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1|3.1|3.8|3.3|4.3|2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2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3.4|3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|0.9|3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17.3|9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.2|4.1|11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3.2|3.8|3.3|4.3|4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6.8|2|2.9|3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14.7|3.7|3.9|5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9|1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7|3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5|3|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3.6|2.7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7|3.5|3.2|3.5|3.2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455</Words>
  <Application>Microsoft Office PowerPoint</Application>
  <PresentationFormat>와이드스크린</PresentationFormat>
  <Paragraphs>126</Paragraphs>
  <Slides>37</Slides>
  <Notes>0</Notes>
  <HiddenSlides>0</HiddenSlides>
  <MMClips>39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37</vt:i4>
      </vt:variant>
    </vt:vector>
  </HeadingPairs>
  <TitlesOfParts>
    <vt:vector size="54" baseType="lpstr">
      <vt:lpstr>1훈막대연필 R</vt:lpstr>
      <vt:lpstr>Arial Unicode MS</vt:lpstr>
      <vt:lpstr>Franklin Gothic Book</vt:lpstr>
      <vt:lpstr>HY울릉도M</vt:lpstr>
      <vt:lpstr>HY헤드라인M</vt:lpstr>
      <vt:lpstr>굴림</vt:lpstr>
      <vt:lpstr>맑은 고딕</vt:lpstr>
      <vt:lpstr>바탕</vt:lpstr>
      <vt:lpstr>한컴돋움</vt:lpstr>
      <vt:lpstr>한컴바탕확장</vt:lpstr>
      <vt:lpstr>함초롬바탕</vt:lpstr>
      <vt:lpstr>Arial</vt:lpstr>
      <vt:lpstr>Calibri</vt:lpstr>
      <vt:lpstr>Calibri Light</vt:lpstr>
      <vt:lpstr>Wingdings 2</vt:lpstr>
      <vt:lpstr>HDOfficeLightV0</vt:lpstr>
      <vt:lpstr>Office Theme</vt:lpstr>
      <vt:lpstr>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도전! 나도 할 수 있어요!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ham soonai</dc:creator>
  <cp:lastModifiedBy>Windows 사용자</cp:lastModifiedBy>
  <cp:revision>297</cp:revision>
  <dcterms:created xsi:type="dcterms:W3CDTF">2020-04-20T04:33:30Z</dcterms:created>
  <dcterms:modified xsi:type="dcterms:W3CDTF">2020-07-01T08:37:48Z</dcterms:modified>
</cp:coreProperties>
</file>