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  <p:sldMasterId id="2147483708" r:id="rId2"/>
  </p:sldMasterIdLst>
  <p:sldIdLst>
    <p:sldId id="403" r:id="rId3"/>
    <p:sldId id="438" r:id="rId4"/>
    <p:sldId id="404" r:id="rId5"/>
    <p:sldId id="407" r:id="rId6"/>
    <p:sldId id="406" r:id="rId7"/>
    <p:sldId id="440" r:id="rId8"/>
    <p:sldId id="405" r:id="rId9"/>
    <p:sldId id="378" r:id="rId10"/>
    <p:sldId id="413" r:id="rId11"/>
    <p:sldId id="409" r:id="rId12"/>
    <p:sldId id="414" r:id="rId13"/>
    <p:sldId id="411" r:id="rId14"/>
    <p:sldId id="415" r:id="rId15"/>
    <p:sldId id="416" r:id="rId16"/>
    <p:sldId id="417" r:id="rId17"/>
    <p:sldId id="418" r:id="rId18"/>
    <p:sldId id="420" r:id="rId19"/>
    <p:sldId id="421" r:id="rId20"/>
    <p:sldId id="422" r:id="rId21"/>
    <p:sldId id="423" r:id="rId22"/>
    <p:sldId id="424" r:id="rId23"/>
    <p:sldId id="425" r:id="rId24"/>
    <p:sldId id="361" r:id="rId25"/>
    <p:sldId id="426" r:id="rId26"/>
    <p:sldId id="439" r:id="rId27"/>
    <p:sldId id="427" r:id="rId28"/>
    <p:sldId id="428" r:id="rId29"/>
    <p:sldId id="429" r:id="rId30"/>
    <p:sldId id="430" r:id="rId31"/>
    <p:sldId id="431" r:id="rId32"/>
    <p:sldId id="359" r:id="rId33"/>
    <p:sldId id="432" r:id="rId34"/>
    <p:sldId id="433" r:id="rId35"/>
    <p:sldId id="434" r:id="rId36"/>
    <p:sldId id="435" r:id="rId37"/>
    <p:sldId id="396" r:id="rId38"/>
    <p:sldId id="436" r:id="rId39"/>
    <p:sldId id="437" r:id="rId40"/>
    <p:sldId id="271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m soonai" initials="hs" lastIdx="1" clrIdx="0">
    <p:extLst>
      <p:ext uri="{19B8F6BF-5375-455C-9EA6-DF929625EA0E}">
        <p15:presenceInfo xmlns:p15="http://schemas.microsoft.com/office/powerpoint/2012/main" userId="feec702cb1f12d06" providerId="Windows Live"/>
      </p:ext>
    </p:extLst>
  </p:cmAuthor>
  <p:cmAuthor id="2" name="Windows 사용자" initials="W사" lastIdx="0" clrIdx="1">
    <p:extLst>
      <p:ext uri="{19B8F6BF-5375-455C-9EA6-DF929625EA0E}">
        <p15:presenceInfo xmlns:p15="http://schemas.microsoft.com/office/powerpoint/2012/main" userId="Windows 사용자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3CD"/>
    <a:srgbClr val="FFFFFF"/>
    <a:srgbClr val="E444DC"/>
    <a:srgbClr val="280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6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9377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57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7207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53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683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959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2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484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134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52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37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1376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062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955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92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6738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0771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30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53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6038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916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836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7/9/2020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0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7/9/2020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24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audio" Target="../media/media1.mp3"/><Relationship Id="rId7" Type="http://schemas.openxmlformats.org/officeDocument/2006/relationships/audio" Target="../media/media3.m4a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microsoft.com/office/2007/relationships/media" Target="../media/media3.m4a"/><Relationship Id="rId5" Type="http://schemas.openxmlformats.org/officeDocument/2006/relationships/audio" Target="../media/media2.mp3"/><Relationship Id="rId10" Type="http://schemas.openxmlformats.org/officeDocument/2006/relationships/image" Target="../media/image2.png"/><Relationship Id="rId4" Type="http://schemas.microsoft.com/office/2007/relationships/media" Target="../media/media2.mp3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2.mp4"/><Relationship Id="rId2" Type="http://schemas.microsoft.com/office/2007/relationships/media" Target="../media/media12.mp4"/><Relationship Id="rId1" Type="http://schemas.openxmlformats.org/officeDocument/2006/relationships/tags" Target="../tags/tag10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3.m4a"/><Relationship Id="rId7" Type="http://schemas.openxmlformats.org/officeDocument/2006/relationships/image" Target="../media/image11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../media/media14.mp4"/><Relationship Id="rId7" Type="http://schemas.openxmlformats.org/officeDocument/2006/relationships/image" Target="../media/image12.png"/><Relationship Id="rId2" Type="http://schemas.microsoft.com/office/2007/relationships/media" Target="../media/media14.mp4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media15.m4a"/><Relationship Id="rId4" Type="http://schemas.microsoft.com/office/2007/relationships/media" Target="../media/media15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7.mp4"/><Relationship Id="rId2" Type="http://schemas.microsoft.com/office/2007/relationships/media" Target="../media/media17.mp4"/><Relationship Id="rId1" Type="http://schemas.openxmlformats.org/officeDocument/2006/relationships/tags" Target="../tags/tag14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8.m4a"/><Relationship Id="rId7" Type="http://schemas.openxmlformats.org/officeDocument/2006/relationships/image" Target="../media/image15.png"/><Relationship Id="rId2" Type="http://schemas.microsoft.com/office/2007/relationships/media" Target="../media/media18.m4a"/><Relationship Id="rId1" Type="http://schemas.openxmlformats.org/officeDocument/2006/relationships/tags" Target="../tags/tag15.xml"/><Relationship Id="rId6" Type="http://schemas.openxmlformats.org/officeDocument/2006/relationships/image" Target="../media/image13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../media/media19.mp4"/><Relationship Id="rId7" Type="http://schemas.openxmlformats.org/officeDocument/2006/relationships/image" Target="../media/image16.png"/><Relationship Id="rId2" Type="http://schemas.microsoft.com/office/2007/relationships/media" Target="../media/media19.mp4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media20.m4a"/><Relationship Id="rId4" Type="http://schemas.microsoft.com/office/2007/relationships/media" Target="../media/media20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8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1.png"/><Relationship Id="rId2" Type="http://schemas.microsoft.com/office/2007/relationships/media" Target="../media/media23.m4a"/><Relationship Id="rId1" Type="http://schemas.openxmlformats.org/officeDocument/2006/relationships/tags" Target="../tags/tag19.xml"/><Relationship Id="rId6" Type="http://schemas.openxmlformats.org/officeDocument/2006/relationships/image" Target="../media/image18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7" Type="http://schemas.openxmlformats.org/officeDocument/2006/relationships/image" Target="../media/image1.png"/><Relationship Id="rId2" Type="http://schemas.microsoft.com/office/2007/relationships/media" Target="../media/media24.m4a"/><Relationship Id="rId1" Type="http://schemas.openxmlformats.org/officeDocument/2006/relationships/tags" Target="../tags/tag20.xml"/><Relationship Id="rId6" Type="http://schemas.openxmlformats.org/officeDocument/2006/relationships/image" Target="../media/image18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21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../media/media26.mp4"/><Relationship Id="rId7" Type="http://schemas.openxmlformats.org/officeDocument/2006/relationships/image" Target="../media/image20.png"/><Relationship Id="rId2" Type="http://schemas.microsoft.com/office/2007/relationships/media" Target="../media/media26.mp4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media27.m4a"/><Relationship Id="rId4" Type="http://schemas.microsoft.com/office/2007/relationships/media" Target="../media/media27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23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2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2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30.m4a"/><Relationship Id="rId7" Type="http://schemas.openxmlformats.org/officeDocument/2006/relationships/image" Target="../media/image22.png"/><Relationship Id="rId2" Type="http://schemas.microsoft.com/office/2007/relationships/media" Target="../media/media30.m4a"/><Relationship Id="rId1" Type="http://schemas.openxmlformats.org/officeDocument/2006/relationships/tags" Target="../tags/tag26.xm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27.xml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32.m4a"/><Relationship Id="rId7" Type="http://schemas.openxmlformats.org/officeDocument/2006/relationships/image" Target="../media/image25.png"/><Relationship Id="rId2" Type="http://schemas.microsoft.com/office/2007/relationships/media" Target="../media/media32.m4a"/><Relationship Id="rId1" Type="http://schemas.openxmlformats.org/officeDocument/2006/relationships/tags" Target="../tags/tag28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33.m4a"/><Relationship Id="rId7" Type="http://schemas.openxmlformats.org/officeDocument/2006/relationships/image" Target="../media/image25.png"/><Relationship Id="rId2" Type="http://schemas.microsoft.com/office/2007/relationships/media" Target="../media/media33.m4a"/><Relationship Id="rId1" Type="http://schemas.openxmlformats.org/officeDocument/2006/relationships/tags" Target="../tags/tag29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audio" Target="../media/media5.m4a"/><Relationship Id="rId7" Type="http://schemas.openxmlformats.org/officeDocument/2006/relationships/image" Target="../media/image5.jp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7" Type="http://schemas.openxmlformats.org/officeDocument/2006/relationships/image" Target="../media/image1.png"/><Relationship Id="rId2" Type="http://schemas.microsoft.com/office/2007/relationships/media" Target="../media/media34.m4a"/><Relationship Id="rId1" Type="http://schemas.openxmlformats.org/officeDocument/2006/relationships/tags" Target="../tags/tag30.xml"/><Relationship Id="rId6" Type="http://schemas.openxmlformats.org/officeDocument/2006/relationships/image" Target="../media/image25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31.xml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32.xml"/><Relationship Id="rId6" Type="http://schemas.openxmlformats.org/officeDocument/2006/relationships/image" Target="../media/image1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7.mp3"/><Relationship Id="rId7" Type="http://schemas.openxmlformats.org/officeDocument/2006/relationships/image" Target="../media/image28.png"/><Relationship Id="rId2" Type="http://schemas.microsoft.com/office/2007/relationships/media" Target="../media/media37.mp3"/><Relationship Id="rId1" Type="http://schemas.openxmlformats.org/officeDocument/2006/relationships/tags" Target="../tags/tag33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media38.m4a"/><Relationship Id="rId4" Type="http://schemas.microsoft.com/office/2007/relationships/media" Target="../media/media38.m4a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m4a"/><Relationship Id="rId2" Type="http://schemas.microsoft.com/office/2007/relationships/media" Target="../media/media39.m4a"/><Relationship Id="rId1" Type="http://schemas.openxmlformats.org/officeDocument/2006/relationships/tags" Target="../tags/tag34.xml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40.mp3"/><Relationship Id="rId7" Type="http://schemas.openxmlformats.org/officeDocument/2006/relationships/image" Target="../media/image29.png"/><Relationship Id="rId2" Type="http://schemas.microsoft.com/office/2007/relationships/media" Target="../media/media40.mp3"/><Relationship Id="rId1" Type="http://schemas.openxmlformats.org/officeDocument/2006/relationships/tags" Target="../tags/tag35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media41.m4a"/><Relationship Id="rId4" Type="http://schemas.microsoft.com/office/2007/relationships/media" Target="../media/media41.m4a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42.m4a"/><Relationship Id="rId7" Type="http://schemas.openxmlformats.org/officeDocument/2006/relationships/image" Target="../media/image31.png"/><Relationship Id="rId2" Type="http://schemas.microsoft.com/office/2007/relationships/media" Target="../media/media42.m4a"/><Relationship Id="rId1" Type="http://schemas.openxmlformats.org/officeDocument/2006/relationships/tags" Target="../tags/tag36.xml"/><Relationship Id="rId6" Type="http://schemas.openxmlformats.org/officeDocument/2006/relationships/image" Target="../media/image30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m4a"/><Relationship Id="rId7" Type="http://schemas.openxmlformats.org/officeDocument/2006/relationships/image" Target="../media/image1.png"/><Relationship Id="rId2" Type="http://schemas.microsoft.com/office/2007/relationships/media" Target="../media/media43.m4a"/><Relationship Id="rId1" Type="http://schemas.openxmlformats.org/officeDocument/2006/relationships/tags" Target="../tags/tag3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m4a"/><Relationship Id="rId2" Type="http://schemas.microsoft.com/office/2007/relationships/media" Target="../media/media44.m4a"/><Relationship Id="rId1" Type="http://schemas.openxmlformats.org/officeDocument/2006/relationships/tags" Target="../tags/tag3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7.m4a"/><Relationship Id="rId7" Type="http://schemas.openxmlformats.org/officeDocument/2006/relationships/image" Target="../media/image7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8" name="[초등5]영어(함)_Song MR_5단원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293600" cy="698137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985" y="192961"/>
            <a:ext cx="4955389" cy="6472078"/>
          </a:xfrm>
          <a:prstGeom prst="rect">
            <a:avLst/>
          </a:prstGeom>
        </p:spPr>
      </p:pic>
      <p:sp>
        <p:nvSpPr>
          <p:cNvPr id="10" name="AutoShape 25"/>
          <p:cNvSpPr>
            <a:spLocks noChangeArrowheads="1"/>
          </p:cNvSpPr>
          <p:nvPr/>
        </p:nvSpPr>
        <p:spPr bwMode="auto">
          <a:xfrm>
            <a:off x="6146800" y="2129514"/>
            <a:ext cx="5832475" cy="23050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ko-KR" sz="2400" b="1" dirty="0">
                <a:solidFill>
                  <a:srgbClr val="FF0000"/>
                </a:solidFill>
              </a:rPr>
              <a:t>Lesson 6   </a:t>
            </a:r>
            <a:r>
              <a:rPr lang="en-US" altLang="ko-KR" sz="3200" b="1" dirty="0">
                <a:solidFill>
                  <a:srgbClr val="0070C0"/>
                </a:solidFill>
              </a:rPr>
              <a:t>What Will You Do </a:t>
            </a:r>
          </a:p>
          <a:p>
            <a:pPr eaLnBrk="1" hangingPunct="1"/>
            <a:r>
              <a:rPr lang="en-US" altLang="ko-KR" sz="3200" b="1" dirty="0">
                <a:solidFill>
                  <a:srgbClr val="0070C0"/>
                </a:solidFill>
              </a:rPr>
              <a:t>            This Summer?</a:t>
            </a:r>
          </a:p>
          <a:p>
            <a:pPr eaLnBrk="1" hangingPunct="1"/>
            <a:endParaRPr lang="en-US" altLang="ko-KR" sz="2000" dirty="0">
              <a:solidFill>
                <a:srgbClr val="0070C0"/>
              </a:solidFill>
            </a:endParaRPr>
          </a:p>
          <a:p>
            <a:pPr algn="ctr" eaLnBrk="1" hangingPunct="1"/>
            <a:r>
              <a:rPr lang="en-US" altLang="ko-KR" sz="4000" b="1" dirty="0"/>
              <a:t>   </a:t>
            </a:r>
            <a:r>
              <a:rPr lang="en-US" altLang="ko-KR" sz="2800" b="1" dirty="0"/>
              <a:t>2</a:t>
            </a:r>
            <a:r>
              <a:rPr lang="en-US" altLang="ko-KR" sz="2800" b="1" baseline="30000" dirty="0"/>
              <a:t>nd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Period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(90~91)</a:t>
            </a:r>
            <a:endParaRPr lang="en-US" altLang="ko-KR" sz="4000" b="1" dirty="0">
              <a:solidFill>
                <a:srgbClr val="0070C0"/>
              </a:solidFill>
            </a:endParaRPr>
          </a:p>
          <a:p>
            <a:pPr eaLnBrk="1" hangingPunct="1"/>
            <a:endParaRPr lang="en-US" altLang="ko-KR" sz="3200" dirty="0">
              <a:solidFill>
                <a:schemeClr val="accent1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3" name="6단원 노래 후반부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54068" y="289575"/>
            <a:ext cx="609600" cy="609600"/>
          </a:xfrm>
          <a:prstGeom prst="rect">
            <a:avLst/>
          </a:prstGeom>
        </p:spPr>
      </p:pic>
      <p:pic>
        <p:nvPicPr>
          <p:cNvPr id="9" name="오디오 8">
            <a:hlinkClick r:id="" action="ppaction://media"/>
            <a:extLst>
              <a:ext uri="{FF2B5EF4-FFF2-40B4-BE49-F238E27FC236}">
                <a16:creationId xmlns:a16="http://schemas.microsoft.com/office/drawing/2014/main" id="{1344048F-6943-4CEE-B39D-DDF1DBFDF3A8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67348" y="602162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314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94"/>
    </mc:Choice>
    <mc:Fallback xmlns="">
      <p:transition spd="slow" advTm="23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48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6_real1_자막없음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제목 1">
            <a:extLst>
              <a:ext uri="{FF2B5EF4-FFF2-40B4-BE49-F238E27FC236}">
                <a16:creationId xmlns:a16="http://schemas.microsoft.com/office/drawing/2014/main" id="{0E1AA433-5140-43D6-AE2C-41266923E3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1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Let’s Listen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26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55"/>
    </mc:Choice>
    <mc:Fallback xmlns="">
      <p:transition spd="slow" advTm="24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24" objId="2"/>
        <p14:triggerEvt type="onClick" time="824" objId="2"/>
        <p14:stopEvt time="24790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169" name="_x339491816" descr="EMB00000a5412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235" y="1103822"/>
            <a:ext cx="5495365" cy="396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>
            <a:extLst>
              <a:ext uri="{FF2B5EF4-FFF2-40B4-BE49-F238E27FC236}">
                <a16:creationId xmlns:a16="http://schemas.microsoft.com/office/drawing/2014/main" id="{0E1AA433-5140-43D6-AE2C-41266923E3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1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After Listening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193" name="_x339490616" descr="EMB00000a5412a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154" y="1775012"/>
            <a:ext cx="1950802" cy="268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485D83-0D2F-4996-A277-6F52355A532F}"/>
              </a:ext>
            </a:extLst>
          </p:cNvPr>
          <p:cNvSpPr txBox="1"/>
          <p:nvPr/>
        </p:nvSpPr>
        <p:spPr>
          <a:xfrm>
            <a:off x="423632" y="5277391"/>
            <a:ext cx="5672368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chemeClr val="bg1"/>
                </a:solidFill>
              </a:rPr>
              <a:t>리사</a:t>
            </a:r>
            <a:r>
              <a:rPr lang="en-US" altLang="ko-KR" sz="2800" b="1" dirty="0">
                <a:solidFill>
                  <a:schemeClr val="bg1"/>
                </a:solidFill>
              </a:rPr>
              <a:t>: What</a:t>
            </a:r>
            <a:r>
              <a:rPr lang="ko-KR" altLang="en-US" sz="2800" b="1" dirty="0">
                <a:solidFill>
                  <a:schemeClr val="bg1"/>
                </a:solidFill>
              </a:rPr>
              <a:t> </a:t>
            </a:r>
            <a:r>
              <a:rPr lang="en-US" altLang="ko-KR" sz="2800" b="1" dirty="0">
                <a:solidFill>
                  <a:schemeClr val="bg1"/>
                </a:solidFill>
              </a:rPr>
              <a:t>will you do this summer?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52BE0-13E6-4892-A67F-E1EAEAD424ED}"/>
              </a:ext>
            </a:extLst>
          </p:cNvPr>
          <p:cNvSpPr txBox="1"/>
          <p:nvPr/>
        </p:nvSpPr>
        <p:spPr>
          <a:xfrm>
            <a:off x="6665261" y="5259016"/>
            <a:ext cx="499333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chemeClr val="bg1"/>
                </a:solidFill>
              </a:rPr>
              <a:t>우빈</a:t>
            </a:r>
            <a:r>
              <a:rPr lang="en-US" altLang="ko-KR" sz="2800" b="1" dirty="0">
                <a:solidFill>
                  <a:schemeClr val="bg1"/>
                </a:solidFill>
              </a:rPr>
              <a:t>: I’ll join a space camp.</a:t>
            </a:r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0067E756-C1AF-4B0E-9C26-BC853C8B1D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329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58"/>
    </mc:Choice>
    <mc:Fallback xmlns="">
      <p:transition spd="slow" advTm="45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6_real1_자막있음">
            <a:hlinkClick r:id="" action="ppaction://media"/>
            <a:extLst>
              <a:ext uri="{FF2B5EF4-FFF2-40B4-BE49-F238E27FC236}">
                <a16:creationId xmlns:a16="http://schemas.microsoft.com/office/drawing/2014/main" id="{766E1D96-F31E-4CCE-86E4-E4FBC93D559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제목 1">
            <a:extLst>
              <a:ext uri="{FF2B5EF4-FFF2-40B4-BE49-F238E27FC236}">
                <a16:creationId xmlns:a16="http://schemas.microsoft.com/office/drawing/2014/main" id="{5C145FB9-4190-406B-9714-C97752BD64E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1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Let’s Listen Again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D6AFC399-0369-40A9-BA67-E36999281DE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283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30"/>
    </mc:Choice>
    <mc:Fallback xmlns="">
      <p:transition spd="slow" advTm="27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96" objId="3"/>
        <p14:stopEvt time="25942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0E1AA433-5140-43D6-AE2C-41266923E3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2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Take a Guess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41" name="_x339489976" descr="EMB00000a5412a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368" y="1326993"/>
            <a:ext cx="6123433" cy="412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4466F31D-82CF-45C7-A929-874052B738BC}"/>
              </a:ext>
            </a:extLst>
          </p:cNvPr>
          <p:cNvSpPr/>
          <p:nvPr/>
        </p:nvSpPr>
        <p:spPr>
          <a:xfrm>
            <a:off x="7835153" y="1766263"/>
            <a:ext cx="1497106" cy="11920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466F31D-82CF-45C7-A929-874052B738BC}"/>
              </a:ext>
            </a:extLst>
          </p:cNvPr>
          <p:cNvSpPr/>
          <p:nvPr/>
        </p:nvSpPr>
        <p:spPr>
          <a:xfrm>
            <a:off x="3881718" y="1667650"/>
            <a:ext cx="1497106" cy="11920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5F8FD654-7616-43B5-B53B-2E317F27AB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166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21"/>
    </mc:Choice>
    <mc:Fallback xmlns="">
      <p:transition spd="slow" advTm="48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6_real2_자막없음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제목 1">
            <a:extLst>
              <a:ext uri="{FF2B5EF4-FFF2-40B4-BE49-F238E27FC236}">
                <a16:creationId xmlns:a16="http://schemas.microsoft.com/office/drawing/2014/main" id="{0E1AA433-5140-43D6-AE2C-41266923E3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2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Let’s Listen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354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55"/>
    </mc:Choice>
    <mc:Fallback xmlns="">
      <p:transition spd="slow" advTm="24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24" objId="2"/>
        <p14:triggerEvt type="onClick" time="824" objId="2"/>
        <p14:stopEvt time="24790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0E1AA433-5140-43D6-AE2C-41266923E3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1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After Listening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485D83-0D2F-4996-A277-6F52355A532F}"/>
              </a:ext>
            </a:extLst>
          </p:cNvPr>
          <p:cNvSpPr txBox="1"/>
          <p:nvPr/>
        </p:nvSpPr>
        <p:spPr>
          <a:xfrm>
            <a:off x="1041705" y="5455874"/>
            <a:ext cx="4892438" cy="95410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chemeClr val="bg1"/>
                </a:solidFill>
              </a:rPr>
              <a:t>에디</a:t>
            </a:r>
            <a:r>
              <a:rPr lang="en-US" altLang="ko-KR" sz="2800" b="1" dirty="0">
                <a:solidFill>
                  <a:schemeClr val="bg1"/>
                </a:solidFill>
              </a:rPr>
              <a:t>: I’ll visit my grandparents </a:t>
            </a:r>
          </a:p>
          <a:p>
            <a:r>
              <a:rPr lang="en-US" altLang="ko-KR" sz="2800" b="1" dirty="0">
                <a:solidFill>
                  <a:schemeClr val="bg1"/>
                </a:solidFill>
              </a:rPr>
              <a:t>           in Busan.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52BE0-13E6-4892-A67F-E1EAEAD424ED}"/>
              </a:ext>
            </a:extLst>
          </p:cNvPr>
          <p:cNvSpPr txBox="1"/>
          <p:nvPr/>
        </p:nvSpPr>
        <p:spPr>
          <a:xfrm>
            <a:off x="6583123" y="5455874"/>
            <a:ext cx="4963418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chemeClr val="bg1"/>
                </a:solidFill>
              </a:rPr>
              <a:t>토니</a:t>
            </a:r>
            <a:r>
              <a:rPr lang="en-US" altLang="ko-KR" sz="2800" b="1" dirty="0">
                <a:solidFill>
                  <a:schemeClr val="bg1"/>
                </a:solidFill>
              </a:rPr>
              <a:t>: I’ll learn </a:t>
            </a:r>
            <a:r>
              <a:rPr lang="en-US" altLang="ko-KR" sz="2800" b="1" dirty="0" err="1">
                <a:solidFill>
                  <a:schemeClr val="bg1"/>
                </a:solidFill>
              </a:rPr>
              <a:t>taegwondo</a:t>
            </a:r>
            <a:r>
              <a:rPr lang="en-US" altLang="ko-KR" sz="2800" b="1" dirty="0">
                <a:solidFill>
                  <a:schemeClr val="bg1"/>
                </a:solidFill>
              </a:rPr>
              <a:t> </a:t>
            </a:r>
          </a:p>
          <a:p>
            <a:r>
              <a:rPr lang="en-US" altLang="ko-KR" sz="2800" b="1" dirty="0">
                <a:solidFill>
                  <a:schemeClr val="bg1"/>
                </a:solidFill>
              </a:rPr>
              <a:t>            this summer. </a:t>
            </a:r>
          </a:p>
        </p:txBody>
      </p:sp>
      <p:pic>
        <p:nvPicPr>
          <p:cNvPr id="11" name="_x339489976" descr="EMB00000a5412a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2" y="1190038"/>
            <a:ext cx="6123433" cy="412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217" name="_x339490696" descr="EMB00000a5412b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835" y="1443534"/>
            <a:ext cx="1805256" cy="221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오디오 7">
            <a:hlinkClick r:id="" action="ppaction://media"/>
            <a:extLst>
              <a:ext uri="{FF2B5EF4-FFF2-40B4-BE49-F238E27FC236}">
                <a16:creationId xmlns:a16="http://schemas.microsoft.com/office/drawing/2014/main" id="{AFF9B074-B993-4D1F-B97D-7B8A4BE8BF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476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28"/>
    </mc:Choice>
    <mc:Fallback xmlns="">
      <p:transition spd="slow" advTm="58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6_real2_자막있음">
            <a:hlinkClick r:id="" action="ppaction://media"/>
            <a:extLst>
              <a:ext uri="{FF2B5EF4-FFF2-40B4-BE49-F238E27FC236}">
                <a16:creationId xmlns:a16="http://schemas.microsoft.com/office/drawing/2014/main" id="{091911CA-7D25-46EE-B9B7-90A68A345A6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767111"/>
          </a:xfrm>
          <a:prstGeom prst="rect">
            <a:avLst/>
          </a:prstGeom>
        </p:spPr>
      </p:pic>
      <p:sp>
        <p:nvSpPr>
          <p:cNvPr id="7" name="제목 1">
            <a:extLst>
              <a:ext uri="{FF2B5EF4-FFF2-40B4-BE49-F238E27FC236}">
                <a16:creationId xmlns:a16="http://schemas.microsoft.com/office/drawing/2014/main" id="{992B4695-47A4-494C-A441-548DC29D742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2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Let’s Listen Again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018B9151-5F2F-444B-8E5C-C1B1F1518A6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870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92"/>
    </mc:Choice>
    <mc:Fallback xmlns="">
      <p:transition spd="slow" advTm="23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8776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83" objId="5"/>
        <p14:stopEvt time="23592" objId="5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Talk Together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3B03BB5-D6BA-4B12-889A-E4D840C80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5BB7BA3-31D0-4C77-A498-BE441738F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698" y="1002534"/>
            <a:ext cx="45365115" cy="254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" name="_x339491176" descr="EMB00000a5412b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717" y="1111827"/>
            <a:ext cx="8839006" cy="519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B0B57811-733B-4CE8-AF0A-72D847313E4D}"/>
              </a:ext>
            </a:extLst>
          </p:cNvPr>
          <p:cNvCxnSpPr>
            <a:cxnSpLocks/>
          </p:cNvCxnSpPr>
          <p:nvPr/>
        </p:nvCxnSpPr>
        <p:spPr>
          <a:xfrm flipV="1">
            <a:off x="2283219" y="4294495"/>
            <a:ext cx="188171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B0B57811-733B-4CE8-AF0A-72D847313E4D}"/>
              </a:ext>
            </a:extLst>
          </p:cNvPr>
          <p:cNvCxnSpPr>
            <a:cxnSpLocks/>
          </p:cNvCxnSpPr>
          <p:nvPr/>
        </p:nvCxnSpPr>
        <p:spPr>
          <a:xfrm flipV="1">
            <a:off x="4936772" y="4294495"/>
            <a:ext cx="2127416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B0B57811-733B-4CE8-AF0A-72D847313E4D}"/>
              </a:ext>
            </a:extLst>
          </p:cNvPr>
          <p:cNvCxnSpPr>
            <a:cxnSpLocks/>
          </p:cNvCxnSpPr>
          <p:nvPr/>
        </p:nvCxnSpPr>
        <p:spPr>
          <a:xfrm flipV="1">
            <a:off x="7769619" y="4294493"/>
            <a:ext cx="2127416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B0B57811-733B-4CE8-AF0A-72D847313E4D}"/>
              </a:ext>
            </a:extLst>
          </p:cNvPr>
          <p:cNvCxnSpPr>
            <a:cxnSpLocks/>
          </p:cNvCxnSpPr>
          <p:nvPr/>
        </p:nvCxnSpPr>
        <p:spPr>
          <a:xfrm flipV="1">
            <a:off x="2160368" y="6024681"/>
            <a:ext cx="2127416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B0B57811-733B-4CE8-AF0A-72D847313E4D}"/>
              </a:ext>
            </a:extLst>
          </p:cNvPr>
          <p:cNvCxnSpPr>
            <a:cxnSpLocks/>
          </p:cNvCxnSpPr>
          <p:nvPr/>
        </p:nvCxnSpPr>
        <p:spPr>
          <a:xfrm flipV="1">
            <a:off x="4733239" y="6024681"/>
            <a:ext cx="2599890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B0B57811-733B-4CE8-AF0A-72D847313E4D}"/>
              </a:ext>
            </a:extLst>
          </p:cNvPr>
          <p:cNvCxnSpPr>
            <a:cxnSpLocks/>
          </p:cNvCxnSpPr>
          <p:nvPr/>
        </p:nvCxnSpPr>
        <p:spPr>
          <a:xfrm flipV="1">
            <a:off x="7987988" y="6024681"/>
            <a:ext cx="188171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2AAAF76E-3238-4AC5-B1E2-1DB75BDB49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7086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21"/>
    </mc:Choice>
    <mc:Fallback>
      <p:transition spd="slow" advTm="39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Talk Together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3B03BB5-D6BA-4B12-889A-E4D840C80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5BB7BA3-31D0-4C77-A498-BE441738F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698" y="1002534"/>
            <a:ext cx="45365115" cy="254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5" name="_x339489976" descr="EMB00000a5412b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470" y="1111827"/>
            <a:ext cx="8581728" cy="496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B0B57811-733B-4CE8-AF0A-72D847313E4D}"/>
              </a:ext>
            </a:extLst>
          </p:cNvPr>
          <p:cNvCxnSpPr>
            <a:cxnSpLocks/>
          </p:cNvCxnSpPr>
          <p:nvPr/>
        </p:nvCxnSpPr>
        <p:spPr>
          <a:xfrm flipV="1">
            <a:off x="3818839" y="2877671"/>
            <a:ext cx="4356973" cy="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B0B57811-733B-4CE8-AF0A-72D847313E4D}"/>
              </a:ext>
            </a:extLst>
          </p:cNvPr>
          <p:cNvCxnSpPr>
            <a:cxnSpLocks/>
          </p:cNvCxnSpPr>
          <p:nvPr/>
        </p:nvCxnSpPr>
        <p:spPr>
          <a:xfrm flipV="1">
            <a:off x="4891948" y="3532698"/>
            <a:ext cx="3203181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B0B57811-733B-4CE8-AF0A-72D847313E4D}"/>
              </a:ext>
            </a:extLst>
          </p:cNvPr>
          <p:cNvCxnSpPr>
            <a:cxnSpLocks/>
          </p:cNvCxnSpPr>
          <p:nvPr/>
        </p:nvCxnSpPr>
        <p:spPr>
          <a:xfrm flipV="1">
            <a:off x="3777106" y="4187326"/>
            <a:ext cx="258783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B0660DF6-6C6A-4EFA-9519-C9A8533F832E}"/>
              </a:ext>
            </a:extLst>
          </p:cNvPr>
          <p:cNvCxnSpPr>
            <a:cxnSpLocks/>
          </p:cNvCxnSpPr>
          <p:nvPr/>
        </p:nvCxnSpPr>
        <p:spPr>
          <a:xfrm flipV="1">
            <a:off x="6811152" y="4327547"/>
            <a:ext cx="1364660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C2C39EFB-9EED-4081-9202-7B9327B6A4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792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34"/>
    </mc:Choice>
    <mc:Fallback xmlns="">
      <p:transition spd="slow" advTm="32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Talk Together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3B03BB5-D6BA-4B12-889A-E4D840C80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5BB7BA3-31D0-4C77-A498-BE441738F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698" y="1002534"/>
            <a:ext cx="45365115" cy="254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5" name="_x339489976" descr="EMB00000a5412b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470" y="1111827"/>
            <a:ext cx="8581728" cy="496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BFCCA04A-686E-4019-9221-A422FEF6B1D1}"/>
              </a:ext>
            </a:extLst>
          </p:cNvPr>
          <p:cNvSpPr/>
          <p:nvPr/>
        </p:nvSpPr>
        <p:spPr>
          <a:xfrm>
            <a:off x="1550894" y="4465482"/>
            <a:ext cx="1766048" cy="141536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오디오 8">
            <a:hlinkClick r:id="" action="ppaction://media"/>
            <a:extLst>
              <a:ext uri="{FF2B5EF4-FFF2-40B4-BE49-F238E27FC236}">
                <a16:creationId xmlns:a16="http://schemas.microsoft.com/office/drawing/2014/main" id="{0A3F0C6E-2C98-4534-A441-439F64C133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896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43"/>
    </mc:Choice>
    <mc:Fallback xmlns="">
      <p:transition spd="slow" advTm="36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885993" y="244671"/>
            <a:ext cx="807013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Rebus</a:t>
            </a:r>
            <a:r>
              <a:rPr lang="ko-KR" altLang="en-US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를 아시나요</a:t>
            </a:r>
            <a:r>
              <a:rPr lang="en-US" altLang="ko-KR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  <a:endParaRPr lang="en-US" altLang="ko-KR" sz="4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5300" y="1329741"/>
            <a:ext cx="9393382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/>
              <a:t>Rebus: </a:t>
            </a:r>
            <a:r>
              <a:rPr lang="ko-KR" altLang="en-US" sz="4000" dirty="0"/>
              <a:t>그림과 글자 조합 수수께끼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038" y="2447365"/>
            <a:ext cx="3740197" cy="28131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44235" y="3069132"/>
            <a:ext cx="4616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600" dirty="0"/>
              <a:t>Woods</a:t>
            </a:r>
            <a:endParaRPr lang="ko-KR" altLang="en-US" sz="9600" dirty="0"/>
          </a:p>
        </p:txBody>
      </p:sp>
      <p:sp>
        <p:nvSpPr>
          <p:cNvPr id="10" name="TextBox 9"/>
          <p:cNvSpPr txBox="1"/>
          <p:nvPr/>
        </p:nvSpPr>
        <p:spPr>
          <a:xfrm>
            <a:off x="5613675" y="5645734"/>
            <a:ext cx="523538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3600" dirty="0"/>
              <a:t>타이거 우즈 </a:t>
            </a:r>
            <a:r>
              <a:rPr lang="en-US" altLang="ko-KR" sz="3600" dirty="0"/>
              <a:t>(Tiger Woods) </a:t>
            </a:r>
          </a:p>
        </p:txBody>
      </p:sp>
      <p:pic>
        <p:nvPicPr>
          <p:cNvPr id="11" name="그림 10" descr="earsalt2_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504" y="4862628"/>
            <a:ext cx="121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오디오 12">
            <a:hlinkClick r:id="" action="ppaction://media"/>
            <a:extLst>
              <a:ext uri="{FF2B5EF4-FFF2-40B4-BE49-F238E27FC236}">
                <a16:creationId xmlns:a16="http://schemas.microsoft.com/office/drawing/2014/main" id="{56E707A6-6A95-47FA-84E3-81C677610C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151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23"/>
    </mc:Choice>
    <mc:Fallback xmlns="">
      <p:transition spd="slow" advTm="61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9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Talk Together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3B03BB5-D6BA-4B12-889A-E4D840C80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5BB7BA3-31D0-4C77-A498-BE441738F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698" y="1002534"/>
            <a:ext cx="45365115" cy="254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5" name="_x339489976" descr="EMB00000a5412b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470" y="1111827"/>
            <a:ext cx="8581728" cy="496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BFCCA04A-686E-4019-9221-A422FEF6B1D1}"/>
              </a:ext>
            </a:extLst>
          </p:cNvPr>
          <p:cNvSpPr/>
          <p:nvPr/>
        </p:nvSpPr>
        <p:spPr>
          <a:xfrm>
            <a:off x="7180729" y="4549723"/>
            <a:ext cx="1766048" cy="141536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6546BB6E-1269-4DA4-946F-7ABA86F4AD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52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59"/>
    </mc:Choice>
    <mc:Fallback xmlns="">
      <p:transition spd="slow" advTm="31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Culture Link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3B03BB5-D6BA-4B12-889A-E4D840C80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5BB7BA3-31D0-4C77-A498-BE441738F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698" y="1002534"/>
            <a:ext cx="45365115" cy="254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3313" name="_x339489896" descr="EMB00000a5412b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082" y="1657161"/>
            <a:ext cx="7534212" cy="446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오디오 8">
            <a:hlinkClick r:id="" action="ppaction://media"/>
            <a:extLst>
              <a:ext uri="{FF2B5EF4-FFF2-40B4-BE49-F238E27FC236}">
                <a16:creationId xmlns:a16="http://schemas.microsoft.com/office/drawing/2014/main" id="{3E3BB084-2047-4C49-B5AE-F186A2FFB4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01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55"/>
    </mc:Choice>
    <mc:Fallback xmlns="">
      <p:transition spd="slow" advTm="18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3B03BB5-D6BA-4B12-889A-E4D840C80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5BB7BA3-31D0-4C77-A498-BE441738F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698" y="1002534"/>
            <a:ext cx="45365115" cy="254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" name="L6_culture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98304"/>
            <a:ext cx="12192000" cy="6858000"/>
          </a:xfrm>
          <a:prstGeom prst="rect">
            <a:avLst/>
          </a:prstGeom>
        </p:spPr>
      </p:pic>
      <p:pic>
        <p:nvPicPr>
          <p:cNvPr id="8" name="오디오 7">
            <a:hlinkClick r:id="" action="ppaction://media"/>
            <a:extLst>
              <a:ext uri="{FF2B5EF4-FFF2-40B4-BE49-F238E27FC236}">
                <a16:creationId xmlns:a16="http://schemas.microsoft.com/office/drawing/2014/main" id="{E7232730-22E8-47EF-89A1-DF65ADDE0F5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047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64"/>
    </mc:Choice>
    <mc:Fallback xmlns="">
      <p:transition spd="slow" advTm="87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16" objId="7"/>
        <p14:stopEvt time="86590" objId="7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2  </a:t>
            </a:r>
            <a:r>
              <a:rPr lang="ko-KR" altLang="en-US" sz="3600" b="1" dirty="0">
                <a:solidFill>
                  <a:schemeClr val="bg1"/>
                </a:solidFill>
              </a:rPr>
              <a:t>여름방학 계획표 만들기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D7AD1FC-1491-4A2D-9EB2-035789DEA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385" name="_x339490936" descr="EMB00000a5412b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683" y="1111828"/>
            <a:ext cx="4405092" cy="555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3BDF34DC-A44F-4D9C-8CBD-EBE92564FFBB}"/>
              </a:ext>
            </a:extLst>
          </p:cNvPr>
          <p:cNvSpPr/>
          <p:nvPr/>
        </p:nvSpPr>
        <p:spPr>
          <a:xfrm>
            <a:off x="4107693" y="1257471"/>
            <a:ext cx="1879188" cy="16739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3BDF34DC-A44F-4D9C-8CBD-EBE92564FFBB}"/>
              </a:ext>
            </a:extLst>
          </p:cNvPr>
          <p:cNvSpPr/>
          <p:nvPr/>
        </p:nvSpPr>
        <p:spPr>
          <a:xfrm>
            <a:off x="6201734" y="1257471"/>
            <a:ext cx="1879188" cy="16739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3BDF34DC-A44F-4D9C-8CBD-EBE92564FFBB}"/>
              </a:ext>
            </a:extLst>
          </p:cNvPr>
          <p:cNvSpPr/>
          <p:nvPr/>
        </p:nvSpPr>
        <p:spPr>
          <a:xfrm>
            <a:off x="4107693" y="3053791"/>
            <a:ext cx="1879188" cy="16739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3BDF34DC-A44F-4D9C-8CBD-EBE92564FFBB}"/>
              </a:ext>
            </a:extLst>
          </p:cNvPr>
          <p:cNvSpPr/>
          <p:nvPr/>
        </p:nvSpPr>
        <p:spPr>
          <a:xfrm>
            <a:off x="6201734" y="3077102"/>
            <a:ext cx="1879188" cy="16739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3BDF34DC-A44F-4D9C-8CBD-EBE92564FFBB}"/>
              </a:ext>
            </a:extLst>
          </p:cNvPr>
          <p:cNvSpPr/>
          <p:nvPr/>
        </p:nvSpPr>
        <p:spPr>
          <a:xfrm>
            <a:off x="4107693" y="4850111"/>
            <a:ext cx="1879188" cy="16739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3BDF34DC-A44F-4D9C-8CBD-EBE92564FFBB}"/>
              </a:ext>
            </a:extLst>
          </p:cNvPr>
          <p:cNvSpPr/>
          <p:nvPr/>
        </p:nvSpPr>
        <p:spPr>
          <a:xfrm>
            <a:off x="6201734" y="4873422"/>
            <a:ext cx="1879188" cy="16739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7E772704-F2C9-4EDE-946B-CD337E0DDB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99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61"/>
    </mc:Choice>
    <mc:Fallback xmlns="">
      <p:transition spd="slow" advTm="41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2  </a:t>
            </a:r>
            <a:r>
              <a:rPr lang="ko-KR" altLang="en-US" sz="3600" b="1" dirty="0">
                <a:solidFill>
                  <a:schemeClr val="bg1"/>
                </a:solidFill>
              </a:rPr>
              <a:t>여름방학 계획표 만들기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D7AD1FC-1491-4A2D-9EB2-035789DEA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229794" y="2719271"/>
            <a:ext cx="9393382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/>
              <a:t>노래가 흐르는 동안</a:t>
            </a:r>
            <a:r>
              <a:rPr lang="en-US" altLang="ko-KR" sz="4800" dirty="0"/>
              <a:t>, </a:t>
            </a:r>
          </a:p>
          <a:p>
            <a:pPr algn="ctr"/>
            <a:r>
              <a:rPr lang="ko-KR" altLang="en-US" sz="4800" dirty="0"/>
              <a:t>어구를 따라 써 봅시다</a:t>
            </a:r>
            <a:r>
              <a:rPr lang="en-US" altLang="ko-KR" sz="4800" dirty="0"/>
              <a:t>.</a:t>
            </a:r>
            <a:endParaRPr lang="ko-KR" altLang="en-US" sz="4800" dirty="0"/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847FB8F0-068F-4E1E-BF7A-EBCC32169C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877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46"/>
    </mc:Choice>
    <mc:Fallback xmlns="">
      <p:transition spd="slow" advTm="18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2  </a:t>
            </a:r>
            <a:r>
              <a:rPr lang="ko-KR" altLang="en-US" sz="3600" b="1" dirty="0">
                <a:solidFill>
                  <a:schemeClr val="bg1"/>
                </a:solidFill>
              </a:rPr>
              <a:t>여름방학 계획표 만들기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D7AD1FC-1491-4A2D-9EB2-035789DEA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3" name="6단원 노래 후반부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5841" y="1331478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29794" y="2719271"/>
            <a:ext cx="9393382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/>
              <a:t>노래가 흐르는 동안</a:t>
            </a:r>
            <a:r>
              <a:rPr lang="en-US" altLang="ko-KR" sz="4800" dirty="0"/>
              <a:t>, </a:t>
            </a:r>
          </a:p>
          <a:p>
            <a:pPr algn="ctr"/>
            <a:r>
              <a:rPr lang="ko-KR" altLang="en-US" sz="4800" dirty="0"/>
              <a:t>어구를 따라 써 봅시다</a:t>
            </a:r>
            <a:r>
              <a:rPr lang="en-US" altLang="ko-KR" sz="4800" dirty="0"/>
              <a:t>.</a:t>
            </a:r>
            <a:endParaRPr lang="ko-KR" altLang="en-US" sz="4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666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77"/>
    </mc:Choice>
    <mc:Fallback xmlns="">
      <p:transition spd="slow" advTm="57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2  </a:t>
            </a:r>
            <a:r>
              <a:rPr lang="ko-KR" altLang="en-US" sz="3600" b="1" dirty="0">
                <a:solidFill>
                  <a:schemeClr val="bg1"/>
                </a:solidFill>
              </a:rPr>
              <a:t>여름방학 계획표 만들기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D7AD1FC-1491-4A2D-9EB2-035789DEA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8433" name="_x339490616" descr="EMB00000a5412b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712" y="1183545"/>
            <a:ext cx="4442576" cy="567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3854" y="1689285"/>
            <a:ext cx="2341700" cy="19811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0813">
            <a:off x="1326380" y="1886540"/>
            <a:ext cx="2111112" cy="2111112"/>
          </a:xfrm>
          <a:prstGeom prst="rect">
            <a:avLst/>
          </a:prstGeom>
        </p:spPr>
      </p:pic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F1ED4E94-9407-4124-AF64-76AFB31568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071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28"/>
    </mc:Choice>
    <mc:Fallback xmlns="">
      <p:transition spd="slow" advTm="32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2  </a:t>
            </a:r>
            <a:r>
              <a:rPr lang="ko-KR" altLang="en-US" sz="3600" b="1" dirty="0">
                <a:solidFill>
                  <a:schemeClr val="bg1"/>
                </a:solidFill>
              </a:rPr>
              <a:t>여름방학 계획표 만들기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D7AD1FC-1491-4A2D-9EB2-035789DEA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1505" name="_x339490216" descr="EMB00000a5412b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259" y="1981200"/>
            <a:ext cx="7417730" cy="375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618C1AB0-959E-4585-A034-F7160E2B3B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705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56"/>
    </mc:Choice>
    <mc:Fallback xmlns="">
      <p:transition spd="slow" advTm="14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2  </a:t>
            </a:r>
            <a:r>
              <a:rPr lang="ko-KR" altLang="en-US" sz="3600" b="1" dirty="0">
                <a:solidFill>
                  <a:schemeClr val="bg1"/>
                </a:solidFill>
              </a:rPr>
              <a:t>여름방학 계획표 만들기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D7AD1FC-1491-4A2D-9EB2-035789DEA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1505" name="_x339490216" descr="EMB00000a5412b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259" y="1981200"/>
            <a:ext cx="7417730" cy="375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76282" y="2617694"/>
            <a:ext cx="1640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rgbClr val="FF0000"/>
                </a:solidFill>
              </a:rPr>
              <a:t>Sam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19100" y="2617694"/>
            <a:ext cx="4670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rgbClr val="FF0000"/>
                </a:solidFill>
              </a:rPr>
              <a:t>go to </a:t>
            </a:r>
            <a:r>
              <a:rPr lang="en-US" altLang="ko-KR" sz="2400" dirty="0" err="1">
                <a:solidFill>
                  <a:srgbClr val="FF0000"/>
                </a:solidFill>
              </a:rPr>
              <a:t>Jeju</a:t>
            </a:r>
            <a:r>
              <a:rPr lang="en-US" altLang="ko-KR" sz="2400" dirty="0">
                <a:solidFill>
                  <a:srgbClr val="FF0000"/>
                </a:solidFill>
              </a:rPr>
              <a:t>-do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306" y="1111827"/>
            <a:ext cx="2930306" cy="2433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오디오 12">
            <a:hlinkClick r:id="" action="ppaction://media"/>
            <a:extLst>
              <a:ext uri="{FF2B5EF4-FFF2-40B4-BE49-F238E27FC236}">
                <a16:creationId xmlns:a16="http://schemas.microsoft.com/office/drawing/2014/main" id="{F62239CD-25DE-4BFD-A3A2-00868A97F5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231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07"/>
    </mc:Choice>
    <mc:Fallback xmlns="">
      <p:transition spd="slow" advTm="72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2  </a:t>
            </a:r>
            <a:r>
              <a:rPr lang="ko-KR" altLang="en-US" sz="3600" b="1" dirty="0">
                <a:solidFill>
                  <a:schemeClr val="bg1"/>
                </a:solidFill>
              </a:rPr>
              <a:t>여름방학 계획표 만들기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D7AD1FC-1491-4A2D-9EB2-035789DEA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1505" name="_x339490216" descr="EMB00000a5412b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259" y="1981200"/>
            <a:ext cx="7417730" cy="375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76282" y="2617694"/>
            <a:ext cx="1640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rgbClr val="FF0000"/>
                </a:solidFill>
              </a:rPr>
              <a:t>Sam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19100" y="2617694"/>
            <a:ext cx="4670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rgbClr val="FF0000"/>
                </a:solidFill>
              </a:rPr>
              <a:t>go to </a:t>
            </a:r>
            <a:r>
              <a:rPr lang="en-US" altLang="ko-KR" sz="2400" dirty="0" err="1">
                <a:solidFill>
                  <a:srgbClr val="FF0000"/>
                </a:solidFill>
              </a:rPr>
              <a:t>Jeju</a:t>
            </a:r>
            <a:r>
              <a:rPr lang="en-US" altLang="ko-KR" sz="2400" dirty="0">
                <a:solidFill>
                  <a:srgbClr val="FF0000"/>
                </a:solidFill>
              </a:rPr>
              <a:t>-do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76282" y="3397641"/>
            <a:ext cx="1640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rgbClr val="FF0000"/>
                </a:solidFill>
              </a:rPr>
              <a:t>천재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19100" y="3397641"/>
            <a:ext cx="4670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rgbClr val="FF0000"/>
                </a:solidFill>
              </a:rPr>
              <a:t>take a bike tour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732" y="1111828"/>
            <a:ext cx="2744874" cy="25816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오디오 10">
            <a:hlinkClick r:id="" action="ppaction://media"/>
            <a:extLst>
              <a:ext uri="{FF2B5EF4-FFF2-40B4-BE49-F238E27FC236}">
                <a16:creationId xmlns:a16="http://schemas.microsoft.com/office/drawing/2014/main" id="{800A5509-3FA4-42A2-AFA4-321C7FA431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261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75"/>
    </mc:Choice>
    <mc:Fallback xmlns="">
      <p:transition spd="slow" advTm="52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388" y="2066778"/>
            <a:ext cx="3039036" cy="303903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70" y="2389490"/>
            <a:ext cx="3561229" cy="23936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20799606">
            <a:off x="7933766" y="2718387"/>
            <a:ext cx="46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0" dirty="0" err="1"/>
              <a:t>DoReMi</a:t>
            </a:r>
            <a:endParaRPr lang="ko-KR" altLang="en-US" sz="8000" dirty="0"/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4320310B-77DB-4E20-BCD6-07748E35874F}"/>
              </a:ext>
            </a:extLst>
          </p:cNvPr>
          <p:cNvSpPr/>
          <p:nvPr/>
        </p:nvSpPr>
        <p:spPr>
          <a:xfrm>
            <a:off x="7924801" y="3164539"/>
            <a:ext cx="1344705" cy="12909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45072" y="5648386"/>
            <a:ext cx="244288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/>
              <a:t>태권도</a:t>
            </a:r>
            <a:r>
              <a:rPr lang="en-US" altLang="ko-KR" sz="3600" dirty="0"/>
              <a:t> </a:t>
            </a:r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19B67A28-8EE3-4B63-894F-744FF0C8E7D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Review : Rebus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DA61FE45-3B1E-4526-A072-746AD82569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271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47"/>
    </mc:Choice>
    <mc:Fallback xmlns="">
      <p:transition spd="slow" advTm="33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6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2  </a:t>
            </a:r>
            <a:r>
              <a:rPr lang="ko-KR" altLang="en-US" sz="3600" b="1" dirty="0">
                <a:solidFill>
                  <a:schemeClr val="bg1"/>
                </a:solidFill>
              </a:rPr>
              <a:t>여름방학 계획표 만들기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D7AD1FC-1491-4A2D-9EB2-035789DEA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1505" name="_x339490216" descr="EMB00000a5412b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259" y="1981200"/>
            <a:ext cx="7417730" cy="375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76282" y="2617694"/>
            <a:ext cx="1640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rgbClr val="FF0000"/>
                </a:solidFill>
              </a:rPr>
              <a:t>Sam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19100" y="2617694"/>
            <a:ext cx="4670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rgbClr val="FF0000"/>
                </a:solidFill>
              </a:rPr>
              <a:t>go to </a:t>
            </a:r>
            <a:r>
              <a:rPr lang="en-US" altLang="ko-KR" sz="2400" dirty="0" err="1">
                <a:solidFill>
                  <a:srgbClr val="FF0000"/>
                </a:solidFill>
              </a:rPr>
              <a:t>Jeju</a:t>
            </a:r>
            <a:r>
              <a:rPr lang="en-US" altLang="ko-KR" sz="2400" dirty="0">
                <a:solidFill>
                  <a:srgbClr val="FF0000"/>
                </a:solidFill>
              </a:rPr>
              <a:t>-do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76282" y="3397641"/>
            <a:ext cx="1640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rgbClr val="FF0000"/>
                </a:solidFill>
              </a:rPr>
              <a:t>천재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19100" y="3397640"/>
            <a:ext cx="4670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rgbClr val="FF0000"/>
                </a:solidFill>
              </a:rPr>
              <a:t>take a bike tour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6282" y="4284975"/>
            <a:ext cx="1640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rgbClr val="FF0000"/>
                </a:solidFill>
              </a:rPr>
              <a:t>OOO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99782" y="4267013"/>
            <a:ext cx="4670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rgbClr val="FF0000"/>
                </a:solidFill>
              </a:rPr>
              <a:t>여러분의 할 일을 쓰세요</a:t>
            </a:r>
            <a:r>
              <a:rPr lang="en-US" altLang="ko-KR" sz="2400" dirty="0">
                <a:solidFill>
                  <a:srgbClr val="FF0000"/>
                </a:solidFill>
              </a:rPr>
              <a:t>!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  <p:pic>
        <p:nvPicPr>
          <p:cNvPr id="9" name="오디오 8">
            <a:hlinkClick r:id="" action="ppaction://media"/>
            <a:extLst>
              <a:ext uri="{FF2B5EF4-FFF2-40B4-BE49-F238E27FC236}">
                <a16:creationId xmlns:a16="http://schemas.microsoft.com/office/drawing/2014/main" id="{6A8E30B1-0CFE-4616-8BAA-C588F60B36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638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02"/>
    </mc:Choice>
    <mc:Fallback xmlns="">
      <p:transition spd="slow" advTm="37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Point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4D33AD1-72F8-4382-96E7-B433FE7C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594" y="118970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2529" name="_x339490936" descr="EMB00000a5412b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682" y="2124635"/>
            <a:ext cx="8504370" cy="294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5B2B7706-2A41-4C88-9FE1-0FE957DB36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699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26"/>
    </mc:Choice>
    <mc:Fallback xmlns="">
      <p:transition spd="slow" advTm="18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Point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4D33AD1-72F8-4382-96E7-B433FE7C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594" y="118970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6625" name="_x339490936" descr="EMB00000a5412b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223" y="1724781"/>
            <a:ext cx="7043553" cy="397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오디오 8">
            <a:hlinkClick r:id="" action="ppaction://media"/>
            <a:extLst>
              <a:ext uri="{FF2B5EF4-FFF2-40B4-BE49-F238E27FC236}">
                <a16:creationId xmlns:a16="http://schemas.microsoft.com/office/drawing/2014/main" id="{8E646F33-7FD7-489D-AAE7-1246184F64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751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56"/>
    </mc:Choice>
    <mc:Fallback xmlns="">
      <p:transition spd="slow" advTm="48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Point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4D33AD1-72F8-4382-96E7-B433FE7C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594" y="118970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6625" name="_x339490936" descr="EMB00000a5412b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223" y="1724781"/>
            <a:ext cx="7043553" cy="397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L5-6-2point check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84946" y="1419981"/>
            <a:ext cx="609600" cy="609600"/>
          </a:xfrm>
          <a:prstGeom prst="rect">
            <a:avLst/>
          </a:prstGeom>
        </p:spPr>
      </p:pic>
      <p:pic>
        <p:nvPicPr>
          <p:cNvPr id="9" name="오디오 8">
            <a:hlinkClick r:id="" action="ppaction://media"/>
            <a:extLst>
              <a:ext uri="{FF2B5EF4-FFF2-40B4-BE49-F238E27FC236}">
                <a16:creationId xmlns:a16="http://schemas.microsoft.com/office/drawing/2014/main" id="{0760504C-4333-4225-BFF2-5B01A9C5090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569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3"/>
    </mc:Choice>
    <mc:Fallback xmlns="">
      <p:transition spd="slow" advTm="10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93" objId="6"/>
        <p14:stopEvt time="7342" objId="6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Point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4D33AD1-72F8-4382-96E7-B433FE7C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594" y="118970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7649" name="_x339489896" descr="EMB00000a5412b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384" y="1844331"/>
            <a:ext cx="6301983" cy="367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오디오 8">
            <a:hlinkClick r:id="" action="ppaction://media"/>
            <a:extLst>
              <a:ext uri="{FF2B5EF4-FFF2-40B4-BE49-F238E27FC236}">
                <a16:creationId xmlns:a16="http://schemas.microsoft.com/office/drawing/2014/main" id="{74546375-22C2-46C1-8C4A-1F7E3834FA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521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51"/>
    </mc:Choice>
    <mc:Fallback xmlns="">
      <p:transition spd="slow" advTm="40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Point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4D33AD1-72F8-4382-96E7-B433FE7C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594" y="118970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7649" name="_x339489896" descr="EMB00000a5412b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384" y="1844331"/>
            <a:ext cx="6301983" cy="367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L5-6-2point check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56663" y="1539531"/>
            <a:ext cx="609600" cy="609600"/>
          </a:xfrm>
          <a:prstGeom prst="rect">
            <a:avLst/>
          </a:prstGeom>
        </p:spPr>
      </p:pic>
      <p:pic>
        <p:nvPicPr>
          <p:cNvPr id="9" name="오디오 8">
            <a:hlinkClick r:id="" action="ppaction://media"/>
            <a:extLst>
              <a:ext uri="{FF2B5EF4-FFF2-40B4-BE49-F238E27FC236}">
                <a16:creationId xmlns:a16="http://schemas.microsoft.com/office/drawing/2014/main" id="{BD0FD48C-2812-418F-9C52-7865795B250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073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0"/>
    </mc:Choice>
    <mc:Fallback xmlns="">
      <p:transition spd="slow" advTm="6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71" objId="7"/>
        <p14:stopEvt time="4390" objId="7"/>
      </p14:showEvt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Point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4D33AD1-72F8-4382-96E7-B433FE7C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594" y="118970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9697" name="_x339489496" descr="EMB00000a5412b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11" y="1418304"/>
            <a:ext cx="5871389" cy="173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BFCCA04A-686E-4019-9221-A422FEF6B1D1}"/>
              </a:ext>
            </a:extLst>
          </p:cNvPr>
          <p:cNvSpPr/>
          <p:nvPr/>
        </p:nvSpPr>
        <p:spPr>
          <a:xfrm>
            <a:off x="570617" y="1977161"/>
            <a:ext cx="1621977" cy="49709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B0B57811-733B-4CE8-AF0A-72D847313E4D}"/>
              </a:ext>
            </a:extLst>
          </p:cNvPr>
          <p:cNvCxnSpPr>
            <a:cxnSpLocks/>
          </p:cNvCxnSpPr>
          <p:nvPr/>
        </p:nvCxnSpPr>
        <p:spPr>
          <a:xfrm flipV="1">
            <a:off x="669572" y="3033115"/>
            <a:ext cx="2306710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164273" y="1922208"/>
            <a:ext cx="33467373" cy="1768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9699" name="_x339490536" descr="EMB00000a5412b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273" y="2379408"/>
            <a:ext cx="5772991" cy="337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768352" y="3806705"/>
            <a:ext cx="448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FF0000"/>
                </a:solidFill>
              </a:rPr>
              <a:t>p</a:t>
            </a:r>
            <a:endParaRPr lang="ko-KR" altLang="en-US" sz="2800" dirty="0">
              <a:solidFill>
                <a:srgbClr val="FF0000"/>
              </a:solidFill>
            </a:endParaRPr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94E795AA-9B97-4ED9-BD80-412A573C1D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67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15"/>
    </mc:Choice>
    <mc:Fallback xmlns="">
      <p:transition spd="slow" advTm="36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Review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41F87C9D-AA8C-40F4-B835-93DCC3394928}"/>
              </a:ext>
            </a:extLst>
          </p:cNvPr>
          <p:cNvGrpSpPr/>
          <p:nvPr/>
        </p:nvGrpSpPr>
        <p:grpSpPr>
          <a:xfrm>
            <a:off x="284701" y="1285838"/>
            <a:ext cx="8667306" cy="704328"/>
            <a:chOff x="669164" y="1288749"/>
            <a:chExt cx="6327685" cy="1132140"/>
          </a:xfrm>
          <a:solidFill>
            <a:srgbClr val="FFC000"/>
          </a:solidFill>
        </p:grpSpPr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7F38DD97-A1D4-4FAE-A983-1D81F562C698}"/>
                </a:ext>
              </a:extLst>
            </p:cNvPr>
            <p:cNvSpPr/>
            <p:nvPr/>
          </p:nvSpPr>
          <p:spPr>
            <a:xfrm>
              <a:off x="669164" y="1288749"/>
              <a:ext cx="6327685" cy="113214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32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   </a:t>
              </a:r>
              <a:r>
                <a:rPr lang="en-US" altLang="ko-KR" sz="40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What  will you do this summer?</a:t>
              </a:r>
              <a:endParaRPr lang="en-US" altLang="ko-KR" sz="24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44FF3EF2-63D1-4191-9EBC-9BCE140B041F}"/>
                </a:ext>
              </a:extLst>
            </p:cNvPr>
            <p:cNvSpPr/>
            <p:nvPr/>
          </p:nvSpPr>
          <p:spPr>
            <a:xfrm>
              <a:off x="700420" y="1472754"/>
              <a:ext cx="182305" cy="8175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47648E28-33D3-4B5A-8845-6FDB5D6AFD4B}"/>
              </a:ext>
            </a:extLst>
          </p:cNvPr>
          <p:cNvSpPr/>
          <p:nvPr/>
        </p:nvSpPr>
        <p:spPr>
          <a:xfrm>
            <a:off x="3741457" y="2174716"/>
            <a:ext cx="5872330" cy="7836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 </a:t>
            </a:r>
            <a:r>
              <a:rPr lang="en-US" altLang="ko-KR" sz="4000" b="1" dirty="0">
                <a:solidFill>
                  <a:srgbClr val="FFFF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I’ll join a space camp. 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2007" y="1400311"/>
            <a:ext cx="2997945" cy="18909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47648E28-33D3-4B5A-8845-6FDB5D6AFD4B}"/>
              </a:ext>
            </a:extLst>
          </p:cNvPr>
          <p:cNvSpPr/>
          <p:nvPr/>
        </p:nvSpPr>
        <p:spPr>
          <a:xfrm>
            <a:off x="3741457" y="4893511"/>
            <a:ext cx="8450543" cy="77218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 </a:t>
            </a:r>
            <a:r>
              <a:rPr lang="en-US" altLang="ko-KR" sz="4000" b="1" dirty="0">
                <a:solidFill>
                  <a:srgbClr val="FFFF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Sounds good. Have a good time.</a:t>
            </a:r>
            <a:endParaRPr lang="en-US" altLang="ko-KR" sz="2400" b="1" kern="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FFFF0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7F38DD97-A1D4-4FAE-A983-1D81F562C698}"/>
              </a:ext>
            </a:extLst>
          </p:cNvPr>
          <p:cNvSpPr/>
          <p:nvPr/>
        </p:nvSpPr>
        <p:spPr>
          <a:xfrm>
            <a:off x="393014" y="5929952"/>
            <a:ext cx="3059135" cy="7043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 </a:t>
            </a:r>
            <a:r>
              <a:rPr lang="en-US" altLang="ko-KR" sz="40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You, too.</a:t>
            </a:r>
            <a:endParaRPr lang="en-US" altLang="ko-KR" sz="2400" b="1" kern="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47648E28-33D3-4B5A-8845-6FDB5D6AFD4B}"/>
              </a:ext>
            </a:extLst>
          </p:cNvPr>
          <p:cNvSpPr/>
          <p:nvPr/>
        </p:nvSpPr>
        <p:spPr>
          <a:xfrm>
            <a:off x="3741457" y="3065830"/>
            <a:ext cx="5872330" cy="7836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 </a:t>
            </a:r>
            <a:r>
              <a:rPr lang="en-US" altLang="ko-KR" sz="4000" b="1" dirty="0">
                <a:solidFill>
                  <a:srgbClr val="FFFF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How about you?</a:t>
            </a: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64" y="2074842"/>
            <a:ext cx="3474605" cy="22797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7F38DD97-A1D4-4FAE-A983-1D81F562C698}"/>
              </a:ext>
            </a:extLst>
          </p:cNvPr>
          <p:cNvSpPr/>
          <p:nvPr/>
        </p:nvSpPr>
        <p:spPr>
          <a:xfrm>
            <a:off x="393014" y="4002397"/>
            <a:ext cx="5501010" cy="7043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 </a:t>
            </a:r>
            <a:r>
              <a:rPr lang="en-US" altLang="ko-KR" sz="40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I’ll learn </a:t>
            </a:r>
            <a:r>
              <a:rPr lang="en-US" altLang="ko-KR" sz="4000" b="1" dirty="0" err="1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taegwondo</a:t>
            </a:r>
            <a:r>
              <a:rPr lang="en-US" altLang="ko-KR" sz="40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.</a:t>
            </a:r>
            <a:endParaRPr lang="en-US" altLang="ko-KR" sz="2400" b="1" kern="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5F4B2C78-C336-4705-965C-96114D5881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87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48"/>
    </mc:Choice>
    <mc:Fallback xmlns="">
      <p:transition spd="slow" advTm="27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8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Your Work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F15D68E6-4734-4AC1-BB4D-955FA440AEC3}"/>
              </a:ext>
            </a:extLst>
          </p:cNvPr>
          <p:cNvGrpSpPr/>
          <p:nvPr/>
        </p:nvGrpSpPr>
        <p:grpSpPr>
          <a:xfrm>
            <a:off x="639381" y="2020163"/>
            <a:ext cx="10913236" cy="1000383"/>
            <a:chOff x="669164" y="1288749"/>
            <a:chExt cx="4683886" cy="113214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40E29895-495A-42F8-A472-C42FD9522C89}"/>
                </a:ext>
              </a:extLst>
            </p:cNvPr>
            <p:cNvSpPr/>
            <p:nvPr/>
          </p:nvSpPr>
          <p:spPr>
            <a:xfrm>
              <a:off x="669164" y="1288749"/>
              <a:ext cx="4683886" cy="113214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5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   </a:t>
              </a:r>
              <a:r>
                <a:rPr lang="en-US" altLang="ko-KR" sz="3200" b="1" dirty="0">
                  <a:solidFill>
                    <a:schemeClr val="bg1"/>
                  </a:solidFill>
                  <a:latin typeface="1훈막대연필 R" panose="02020603020101020101" pitchFamily="18" charset="-127"/>
                  <a:ea typeface="1훈막대연필 R" panose="02020603020101020101" pitchFamily="18" charset="-127"/>
                </a:rPr>
                <a:t> </a:t>
              </a:r>
              <a:r>
                <a:rPr lang="en-US" altLang="ko-KR" sz="32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Real Talk </a:t>
              </a:r>
              <a:r>
                <a:rPr lang="ko-KR" altLang="en-US" sz="32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영상 다시 보고 따라 말하기</a:t>
              </a:r>
              <a:endParaRPr lang="en-US" altLang="ko-KR" sz="25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3DC3BC91-6FCB-445D-850D-EC7DB9DF14E8}"/>
                </a:ext>
              </a:extLst>
            </p:cNvPr>
            <p:cNvSpPr/>
            <p:nvPr/>
          </p:nvSpPr>
          <p:spPr>
            <a:xfrm>
              <a:off x="700420" y="1472754"/>
              <a:ext cx="182305" cy="8175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000" b="1" dirty="0">
                  <a:solidFill>
                    <a:schemeClr val="tx2">
                      <a:lumMod val="75000"/>
                    </a:schemeClr>
                  </a:solidFill>
                </a:rPr>
                <a:t>1</a:t>
              </a:r>
              <a:endParaRPr lang="ko-KR" altLang="en-US" sz="4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26CD8F32-8B34-4B10-AC97-B6998E91BE5F}"/>
              </a:ext>
            </a:extLst>
          </p:cNvPr>
          <p:cNvGrpSpPr/>
          <p:nvPr/>
        </p:nvGrpSpPr>
        <p:grpSpPr>
          <a:xfrm>
            <a:off x="639381" y="4027206"/>
            <a:ext cx="10913235" cy="975833"/>
            <a:chOff x="741988" y="4292826"/>
            <a:chExt cx="10913235" cy="97583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5E80A1A6-B5AC-432C-990A-5621CE136AEE}"/>
                </a:ext>
              </a:extLst>
            </p:cNvPr>
            <p:cNvGrpSpPr/>
            <p:nvPr/>
          </p:nvGrpSpPr>
          <p:grpSpPr>
            <a:xfrm>
              <a:off x="741988" y="4292826"/>
              <a:ext cx="10913235" cy="975833"/>
              <a:chOff x="524540" y="2714703"/>
              <a:chExt cx="4251917" cy="839208"/>
            </a:xfrm>
            <a:grpFill/>
          </p:grpSpPr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7E20E034-9BAA-411A-8CCA-D1F7CCD47624}"/>
                  </a:ext>
                </a:extLst>
              </p:cNvPr>
              <p:cNvSpPr/>
              <p:nvPr/>
            </p:nvSpPr>
            <p:spPr>
              <a:xfrm>
                <a:off x="524540" y="2714703"/>
                <a:ext cx="4251917" cy="83920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0" tIns="0" rIns="0" bIns="0" anchor="ctr" anchorCtr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sz="2500" b="1" kern="0" spc="-1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     </a:t>
                </a:r>
                <a:r>
                  <a:rPr lang="ko-KR" altLang="en-US" sz="2800" dirty="0"/>
                  <a:t>     </a:t>
                </a:r>
                <a:endParaRPr lang="en-US" altLang="ko-KR" sz="28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1훈막대연필 R" panose="02020603020101020101" pitchFamily="18" charset="-127"/>
                  <a:ea typeface="1훈막대연필 R" panose="02020603020101020101" pitchFamily="18" charset="-127"/>
                </a:endParaRPr>
              </a:p>
            </p:txBody>
          </p:sp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2B2DB1BB-F7B8-4248-814B-E12B59743910}"/>
                  </a:ext>
                </a:extLst>
              </p:cNvPr>
              <p:cNvSpPr/>
              <p:nvPr/>
            </p:nvSpPr>
            <p:spPr>
              <a:xfrm>
                <a:off x="585384" y="2839318"/>
                <a:ext cx="171056" cy="5899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4000" b="1" dirty="0">
                    <a:solidFill>
                      <a:schemeClr val="tx2">
                        <a:lumMod val="75000"/>
                      </a:schemeClr>
                    </a:solidFill>
                  </a:rPr>
                  <a:t>2</a:t>
                </a:r>
                <a:endParaRPr lang="ko-KR" altLang="en-US" sz="40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1D04FAA5-9D76-485A-AE90-BC1C439ECF34}"/>
                </a:ext>
              </a:extLst>
            </p:cNvPr>
            <p:cNvSpPr/>
            <p:nvPr/>
          </p:nvSpPr>
          <p:spPr>
            <a:xfrm>
              <a:off x="1420539" y="4463731"/>
              <a:ext cx="7348992" cy="63402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32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91 </a:t>
              </a:r>
              <a:r>
                <a:rPr lang="ko-KR" altLang="en-US" sz="32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쪽 여름 방학 계획표 완성하기</a:t>
              </a:r>
              <a:endParaRPr lang="en-US" altLang="ko-KR" sz="32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pic>
        <p:nvPicPr>
          <p:cNvPr id="12" name="오디오 11">
            <a:hlinkClick r:id="" action="ppaction://media"/>
            <a:extLst>
              <a:ext uri="{FF2B5EF4-FFF2-40B4-BE49-F238E27FC236}">
                <a16:creationId xmlns:a16="http://schemas.microsoft.com/office/drawing/2014/main" id="{B3201807-CDE3-452D-83E8-31668BB130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135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06"/>
    </mc:Choice>
    <mc:Fallback xmlns="">
      <p:transition spd="slow" advTm="26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>
                <a:solidFill>
                  <a:srgbClr val="00B050"/>
                </a:solidFill>
              </a:rPr>
              <a:t>도전</a:t>
            </a:r>
            <a:r>
              <a:rPr lang="en-US" altLang="ko-KR" b="1" dirty="0">
                <a:solidFill>
                  <a:srgbClr val="00B050"/>
                </a:solidFill>
              </a:rPr>
              <a:t>! </a:t>
            </a:r>
            <a:r>
              <a:rPr lang="ko-KR" altLang="en-US" b="1" dirty="0"/>
              <a:t>나도 할 수 있어요</a:t>
            </a:r>
            <a:r>
              <a:rPr lang="en-US" altLang="ko-KR" b="1" dirty="0"/>
              <a:t>!</a:t>
            </a:r>
            <a:endParaRPr lang="ko-KR" alt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1371600" y="2906808"/>
            <a:ext cx="9601200" cy="22337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600" dirty="0"/>
              <a:t>1. </a:t>
            </a:r>
            <a:r>
              <a:rPr lang="ko-KR" altLang="en-US" sz="3600" dirty="0"/>
              <a:t>출신 나라  말하기 연습</a:t>
            </a:r>
            <a:r>
              <a:rPr lang="en-US" altLang="ko-KR" sz="3600" dirty="0"/>
              <a:t>(7</a:t>
            </a:r>
            <a:r>
              <a:rPr lang="ko-KR" altLang="en-US" sz="3600" dirty="0"/>
              <a:t>번 이상</a:t>
            </a:r>
            <a:r>
              <a:rPr lang="en-US" altLang="ko-KR" sz="3600" dirty="0"/>
              <a:t>)</a:t>
            </a:r>
          </a:p>
          <a:p>
            <a:pPr marL="0" indent="0">
              <a:buNone/>
            </a:pPr>
            <a:endParaRPr lang="en-US" altLang="ko-KR" sz="3600" dirty="0"/>
          </a:p>
          <a:p>
            <a:pPr marL="0" indent="0">
              <a:buNone/>
            </a:pPr>
            <a:r>
              <a:rPr lang="en-US" altLang="ko-KR" sz="3600" dirty="0"/>
              <a:t>2. </a:t>
            </a:r>
            <a:r>
              <a:rPr lang="ko-KR" altLang="en-US" sz="3600" dirty="0"/>
              <a:t>교과서 </a:t>
            </a:r>
            <a:r>
              <a:rPr lang="en-US" altLang="ko-KR" sz="3600" dirty="0"/>
              <a:t>11</a:t>
            </a:r>
            <a:r>
              <a:rPr lang="ko-KR" altLang="en-US" sz="3600" dirty="0"/>
              <a:t>쪽 </a:t>
            </a:r>
            <a:r>
              <a:rPr lang="en-US" altLang="ko-KR" sz="3600" b="1" dirty="0">
                <a:solidFill>
                  <a:srgbClr val="00B050"/>
                </a:solidFill>
              </a:rPr>
              <a:t>P</a:t>
            </a:r>
            <a:r>
              <a:rPr lang="en-US" altLang="ko-KR" sz="3600" dirty="0"/>
              <a:t>oint </a:t>
            </a:r>
            <a:r>
              <a:rPr lang="en-US" altLang="ko-KR" sz="3600" b="1" dirty="0">
                <a:solidFill>
                  <a:srgbClr val="E444DC"/>
                </a:solidFill>
              </a:rPr>
              <a:t>C</a:t>
            </a:r>
            <a:r>
              <a:rPr lang="en-US" altLang="ko-KR" sz="3600" dirty="0"/>
              <a:t>heck</a:t>
            </a:r>
            <a:r>
              <a:rPr lang="en-US" altLang="ko-KR" sz="2400" dirty="0"/>
              <a:t>(</a:t>
            </a:r>
            <a:r>
              <a:rPr lang="ko-KR" altLang="en-US" sz="2400" dirty="0"/>
              <a:t>포인트 체크</a:t>
            </a:r>
            <a:r>
              <a:rPr lang="en-US" altLang="ko-KR" sz="2400" dirty="0"/>
              <a:t>)</a:t>
            </a:r>
            <a:r>
              <a:rPr lang="ko-KR" altLang="en-US" sz="2400" dirty="0"/>
              <a:t> </a:t>
            </a:r>
            <a:r>
              <a:rPr lang="ko-KR" altLang="en-US" sz="3600" dirty="0"/>
              <a:t>풀기</a:t>
            </a:r>
            <a:endParaRPr lang="en-US" altLang="ko-KR" sz="3600" dirty="0"/>
          </a:p>
          <a:p>
            <a:pPr marL="0" indent="0">
              <a:buNone/>
            </a:pPr>
            <a:r>
              <a:rPr lang="en-US" altLang="ko-KR" sz="3600" dirty="0"/>
              <a:t>    (</a:t>
            </a:r>
            <a:r>
              <a:rPr lang="ko-KR" altLang="en-US" sz="3600" dirty="0"/>
              <a:t>디지털교과서에서 음성을 들을 수 있어요</a:t>
            </a:r>
            <a:r>
              <a:rPr lang="en-US" altLang="ko-KR" sz="3600" dirty="0"/>
              <a:t>.)</a:t>
            </a:r>
            <a:endParaRPr lang="ko-KR" alt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552A55-944D-447F-A66E-7463FBF7FFCC}"/>
              </a:ext>
            </a:extLst>
          </p:cNvPr>
          <p:cNvSpPr txBox="1"/>
          <p:nvPr/>
        </p:nvSpPr>
        <p:spPr>
          <a:xfrm rot="10800000" flipV="1">
            <a:off x="2476655" y="1133139"/>
            <a:ext cx="5021180" cy="923330"/>
          </a:xfrm>
          <a:prstGeom prst="rect">
            <a:avLst/>
          </a:prstGeom>
          <a:ln w="44450"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정화샘</a:t>
            </a:r>
            <a:r>
              <a:rPr lang="en-US" altLang="ko-KR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, </a:t>
            </a:r>
            <a:r>
              <a:rPr lang="ko-KR" altLang="en-US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이 부분은 </a:t>
            </a:r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정화샘이</a:t>
            </a:r>
            <a:r>
              <a:rPr lang="ko-KR" altLang="en-US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 직접 하셔야 할 것 </a:t>
            </a:r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같구요</a:t>
            </a:r>
            <a:endParaRPr lang="en-US" altLang="ko-KR" dirty="0">
              <a:latin typeface="바탕" panose="02030600000101010101" pitchFamily="18" charset="-127"/>
              <a:ea typeface="바탕" panose="02030600000101010101" pitchFamily="18" charset="-127"/>
              <a:cs typeface="한컴돋움" panose="02030600000101010101" pitchFamily="18" charset="2"/>
            </a:endParaRPr>
          </a:p>
          <a:p>
            <a:r>
              <a:rPr lang="ko-KR" altLang="en-US" b="1" dirty="0">
                <a:solidFill>
                  <a:srgbClr val="0070C0"/>
                </a:solidFill>
                <a:latin typeface="한컴바탕확장" panose="02000009000000000000" pitchFamily="1" charset="-127"/>
                <a:ea typeface="한컴바탕확장" panose="02000009000000000000" pitchFamily="1" charset="-127"/>
                <a:cs typeface="한컴돋움" panose="02030600000101010101" pitchFamily="18" charset="2"/>
              </a:rPr>
              <a:t>네</a:t>
            </a:r>
            <a:r>
              <a:rPr lang="en-US" altLang="ko-KR" b="1" dirty="0">
                <a:solidFill>
                  <a:srgbClr val="0070C0"/>
                </a:solidFill>
                <a:latin typeface="한컴바탕확장" panose="02000009000000000000" pitchFamily="1" charset="-127"/>
                <a:ea typeface="한컴바탕확장" panose="02000009000000000000" pitchFamily="1" charset="-127"/>
                <a:cs typeface="한컴돋움" panose="02030600000101010101" pitchFamily="18" charset="2"/>
              </a:rPr>
              <a:t>~~~</a:t>
            </a:r>
            <a:endParaRPr lang="ko-KR" altLang="en-US" b="1" dirty="0">
              <a:solidFill>
                <a:srgbClr val="0070C0"/>
              </a:solidFill>
              <a:latin typeface="한컴바탕확장" panose="02000009000000000000" pitchFamily="1" charset="-127"/>
              <a:ea typeface="한컴바탕확장" panose="02000009000000000000" pitchFamily="1" charset="-127"/>
              <a:cs typeface="한컴돋움" panose="02030600000101010101" pitchFamily="18" charset="2"/>
            </a:endParaRP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B34DA987-3247-4C00-9E47-CDAB65BA453C}"/>
              </a:ext>
            </a:extLst>
          </p:cNvPr>
          <p:cNvSpPr txBox="1">
            <a:spLocks/>
          </p:cNvSpPr>
          <p:nvPr/>
        </p:nvSpPr>
        <p:spPr>
          <a:xfrm>
            <a:off x="381000" y="495300"/>
            <a:ext cx="11315700" cy="5943600"/>
          </a:xfrm>
          <a:prstGeom prst="rect">
            <a:avLst/>
          </a:prstGeom>
          <a:solidFill>
            <a:sysClr val="window" lastClr="FFFFFF"/>
          </a:solidFill>
          <a:ln w="190500">
            <a:solidFill>
              <a:srgbClr val="92D05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영상에 사용한 교과서의 지문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삽화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음원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 영상 등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모든 교과서 자료는 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주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)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천재교육에 저작재산권이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영상의 저작재산권은 제작자에게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영상은 각 초등학교에서 수업에 사용할 수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외의 방법과 목적으로 이 영상을 사용하거나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일부 또는 전부를 저장 장치에 저장하거나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일부 또는 전부를 다른 자료에 사용하는 것은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저작권법에 위배될 수 있음을 알려드립니다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  <a:endParaRPr lang="ko-KR" altLang="en-US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pic>
        <p:nvPicPr>
          <p:cNvPr id="7" name="6단원 노래 후반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208803"/>
            <a:ext cx="572994" cy="57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Review : Rebus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249" y="1648320"/>
            <a:ext cx="2088777" cy="208877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49" y="1699207"/>
            <a:ext cx="2746136" cy="18457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20799606">
            <a:off x="7360025" y="1721052"/>
            <a:ext cx="46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 err="1"/>
              <a:t>DoReMi</a:t>
            </a:r>
            <a:endParaRPr lang="ko-KR" altLang="en-US" sz="5400" dirty="0"/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4320310B-77DB-4E20-BCD6-07748E35874F}"/>
              </a:ext>
            </a:extLst>
          </p:cNvPr>
          <p:cNvSpPr/>
          <p:nvPr/>
        </p:nvSpPr>
        <p:spPr>
          <a:xfrm>
            <a:off x="7422777" y="2226959"/>
            <a:ext cx="950258" cy="8157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034E95-10C2-42BF-906E-2EF4A7326E0E}"/>
              </a:ext>
            </a:extLst>
          </p:cNvPr>
          <p:cNvSpPr txBox="1"/>
          <p:nvPr/>
        </p:nvSpPr>
        <p:spPr>
          <a:xfrm>
            <a:off x="2616441" y="4212374"/>
            <a:ext cx="7155087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</a:rPr>
              <a:t>A: What will you do this summer?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9936DD-EAC3-47AC-9DFF-34A957298CD4}"/>
              </a:ext>
            </a:extLst>
          </p:cNvPr>
          <p:cNvSpPr txBox="1"/>
          <p:nvPr/>
        </p:nvSpPr>
        <p:spPr>
          <a:xfrm>
            <a:off x="2616441" y="5072556"/>
            <a:ext cx="715508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</a:rPr>
              <a:t>B: I’ll learn</a:t>
            </a:r>
            <a:r>
              <a:rPr lang="ko-KR" altLang="en-US" sz="3600" b="1" dirty="0">
                <a:solidFill>
                  <a:schemeClr val="bg1"/>
                </a:solidFill>
              </a:rPr>
              <a:t> </a:t>
            </a:r>
            <a:r>
              <a:rPr lang="en-US" altLang="ko-KR" sz="3600" b="1" dirty="0" err="1">
                <a:solidFill>
                  <a:schemeClr val="bg1"/>
                </a:solidFill>
              </a:rPr>
              <a:t>taegwondo</a:t>
            </a:r>
            <a:r>
              <a:rPr lang="en-US" altLang="ko-KR" sz="36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A48A311C-8F4A-4F4E-8892-5C77B9D052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275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18"/>
    </mc:Choice>
    <mc:Fallback xmlns="">
      <p:transition spd="slow" advTm="15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Review : Rebus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41869" y="5648386"/>
            <a:ext cx="496742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/>
              <a:t>space camp (</a:t>
            </a:r>
            <a:r>
              <a:rPr lang="ko-KR" altLang="en-US" sz="3600" dirty="0"/>
              <a:t>우주 캠프</a:t>
            </a:r>
            <a:r>
              <a:rPr lang="en-US" altLang="ko-KR" sz="3600" dirty="0"/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39437" y="2470616"/>
            <a:ext cx="4616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600" dirty="0"/>
              <a:t>camp</a:t>
            </a:r>
            <a:endParaRPr lang="ko-KR" altLang="en-US" sz="96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6291" y="1784907"/>
            <a:ext cx="4000500" cy="2447925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BFCCA04A-686E-4019-9221-A422FEF6B1D1}"/>
              </a:ext>
            </a:extLst>
          </p:cNvPr>
          <p:cNvSpPr/>
          <p:nvPr/>
        </p:nvSpPr>
        <p:spPr>
          <a:xfrm>
            <a:off x="2148405" y="2854653"/>
            <a:ext cx="3723477" cy="9015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오디오 13">
            <a:hlinkClick r:id="" action="ppaction://media"/>
            <a:extLst>
              <a:ext uri="{FF2B5EF4-FFF2-40B4-BE49-F238E27FC236}">
                <a16:creationId xmlns:a16="http://schemas.microsoft.com/office/drawing/2014/main" id="{E93E3300-4A74-4CE9-8FE8-B6844534CC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1453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14"/>
    </mc:Choice>
    <mc:Fallback>
      <p:transition spd="slow" advTm="45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 animBg="1"/>
      <p:bldP spid="10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Review : Rebus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3907" y="1768752"/>
            <a:ext cx="46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0" dirty="0"/>
              <a:t>camp</a:t>
            </a:r>
            <a:endParaRPr lang="ko-KR" altLang="en-US" sz="8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034E95-10C2-42BF-906E-2EF4A7326E0E}"/>
              </a:ext>
            </a:extLst>
          </p:cNvPr>
          <p:cNvSpPr txBox="1"/>
          <p:nvPr/>
        </p:nvSpPr>
        <p:spPr>
          <a:xfrm>
            <a:off x="2616441" y="4212374"/>
            <a:ext cx="7155087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</a:rPr>
              <a:t>A: What will you do this summer?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9936DD-EAC3-47AC-9DFF-34A957298CD4}"/>
              </a:ext>
            </a:extLst>
          </p:cNvPr>
          <p:cNvSpPr txBox="1"/>
          <p:nvPr/>
        </p:nvSpPr>
        <p:spPr>
          <a:xfrm>
            <a:off x="2616441" y="5072556"/>
            <a:ext cx="715508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</a:rPr>
              <a:t>B: I’ll join a space camp.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5508" y="1390082"/>
            <a:ext cx="3400492" cy="2080777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BFCCA04A-686E-4019-9221-A422FEF6B1D1}"/>
              </a:ext>
            </a:extLst>
          </p:cNvPr>
          <p:cNvSpPr/>
          <p:nvPr/>
        </p:nvSpPr>
        <p:spPr>
          <a:xfrm>
            <a:off x="2695508" y="2308913"/>
            <a:ext cx="3288689" cy="6853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FA566FDD-5D42-4F80-AAE8-0E2E4D60E7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4846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71"/>
    </mc:Choice>
    <mc:Fallback>
      <p:transition spd="slow" advTm="14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Learning Point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grpSp>
        <p:nvGrpSpPr>
          <p:cNvPr id="10" name="Group 22">
            <a:extLst>
              <a:ext uri="{FF2B5EF4-FFF2-40B4-BE49-F238E27FC236}">
                <a16:creationId xmlns:a16="http://schemas.microsoft.com/office/drawing/2014/main" id="{BF204076-7DA8-47A9-A81F-3755745D4531}"/>
              </a:ext>
            </a:extLst>
          </p:cNvPr>
          <p:cNvGrpSpPr>
            <a:grpSpLocks/>
          </p:cNvGrpSpPr>
          <p:nvPr/>
        </p:nvGrpSpPr>
        <p:grpSpPr bwMode="auto">
          <a:xfrm>
            <a:off x="558843" y="4124560"/>
            <a:ext cx="10846912" cy="1147954"/>
            <a:chOff x="295" y="854"/>
            <a:chExt cx="4973" cy="472"/>
          </a:xfrm>
          <a:solidFill>
            <a:schemeClr val="tx2">
              <a:lumMod val="90000"/>
            </a:schemeClr>
          </a:solidFill>
        </p:grpSpPr>
        <p:sp>
          <p:nvSpPr>
            <p:cNvPr id="12" name="AutoShape 23">
              <a:extLst>
                <a:ext uri="{FF2B5EF4-FFF2-40B4-BE49-F238E27FC236}">
                  <a16:creationId xmlns:a16="http://schemas.microsoft.com/office/drawing/2014/main" id="{64612DA8-3DD3-4E7B-85FA-C19A65B33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899"/>
              <a:ext cx="4565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200" b="1" dirty="0">
                  <a:solidFill>
                    <a:schemeClr val="tx2"/>
                  </a:solidFill>
                </a:rPr>
                <a:t>기원하고 이에 답하는 말 하기</a:t>
              </a:r>
              <a:endParaRPr lang="en-US" altLang="ko-KR" sz="3200" b="1" dirty="0">
                <a:solidFill>
                  <a:schemeClr val="tx2"/>
                </a:solidFill>
              </a:endParaRPr>
            </a:p>
          </p:txBody>
        </p:sp>
        <p:sp>
          <p:nvSpPr>
            <p:cNvPr id="13" name="Text Box 24">
              <a:extLst>
                <a:ext uri="{FF2B5EF4-FFF2-40B4-BE49-F238E27FC236}">
                  <a16:creationId xmlns:a16="http://schemas.microsoft.com/office/drawing/2014/main" id="{91545FCC-F6B9-453E-9E47-BC236CEFF8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2</a:t>
              </a: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8A343478-E70E-442B-828E-2155B6ABF2BE}"/>
              </a:ext>
            </a:extLst>
          </p:cNvPr>
          <p:cNvGrpSpPr>
            <a:grpSpLocks/>
          </p:cNvGrpSpPr>
          <p:nvPr/>
        </p:nvGrpSpPr>
        <p:grpSpPr bwMode="auto">
          <a:xfrm>
            <a:off x="672263" y="2045698"/>
            <a:ext cx="10733492" cy="1271991"/>
            <a:chOff x="295" y="854"/>
            <a:chExt cx="4921" cy="523"/>
          </a:xfrm>
          <a:solidFill>
            <a:schemeClr val="tx2">
              <a:lumMod val="90000"/>
            </a:schemeClr>
          </a:solidFill>
        </p:grpSpPr>
        <p:sp>
          <p:nvSpPr>
            <p:cNvPr id="23" name="AutoShape 23">
              <a:extLst>
                <a:ext uri="{FF2B5EF4-FFF2-40B4-BE49-F238E27FC236}">
                  <a16:creationId xmlns:a16="http://schemas.microsoft.com/office/drawing/2014/main" id="{35FCC2AD-573E-41FE-B604-B831E3305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" y="900"/>
              <a:ext cx="4565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200" b="1" dirty="0">
                  <a:solidFill>
                    <a:schemeClr val="tx2"/>
                  </a:solidFill>
                </a:rPr>
                <a:t>미래에 할</a:t>
              </a:r>
              <a:r>
                <a:rPr lang="en-US" altLang="ko-KR" sz="3200" b="1" dirty="0">
                  <a:solidFill>
                    <a:schemeClr val="tx2"/>
                  </a:solidFill>
                </a:rPr>
                <a:t> </a:t>
              </a:r>
              <a:r>
                <a:rPr lang="ko-KR" altLang="en-US" sz="3200" b="1" dirty="0">
                  <a:solidFill>
                    <a:schemeClr val="tx2"/>
                  </a:solidFill>
                </a:rPr>
                <a:t>일을 묻고 답하는 말 하기</a:t>
              </a:r>
              <a:endParaRPr lang="en-US" altLang="ko-KR" sz="3200" b="1" dirty="0">
                <a:solidFill>
                  <a:schemeClr val="tx2"/>
                </a:solidFill>
              </a:endParaRPr>
            </a:p>
          </p:txBody>
        </p:sp>
        <p:sp>
          <p:nvSpPr>
            <p:cNvPr id="24" name="Text Box 24">
              <a:extLst>
                <a:ext uri="{FF2B5EF4-FFF2-40B4-BE49-F238E27FC236}">
                  <a16:creationId xmlns:a16="http://schemas.microsoft.com/office/drawing/2014/main" id="{AED19B61-6CBF-4CC5-ACA6-D2CDC2B9F7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52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1</a:t>
              </a:r>
            </a:p>
          </p:txBody>
        </p:sp>
      </p:grp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D72B0709-4C12-48C9-82C9-4E77C51B71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05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90"/>
    </mc:Choice>
    <mc:Fallback xmlns="">
      <p:transition spd="slow" advTm="19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339490616" descr="EMB00000a5412a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300"/>
            <a:ext cx="12192001" cy="686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BFCCA04A-686E-4019-9221-A422FEF6B1D1}"/>
              </a:ext>
            </a:extLst>
          </p:cNvPr>
          <p:cNvSpPr/>
          <p:nvPr/>
        </p:nvSpPr>
        <p:spPr>
          <a:xfrm>
            <a:off x="292711" y="928291"/>
            <a:ext cx="1242203" cy="4399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FCCA04A-686E-4019-9221-A422FEF6B1D1}"/>
              </a:ext>
            </a:extLst>
          </p:cNvPr>
          <p:cNvSpPr/>
          <p:nvPr/>
        </p:nvSpPr>
        <p:spPr>
          <a:xfrm>
            <a:off x="913812" y="2694338"/>
            <a:ext cx="1242203" cy="4399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BFCCA04A-686E-4019-9221-A422FEF6B1D1}"/>
              </a:ext>
            </a:extLst>
          </p:cNvPr>
          <p:cNvSpPr/>
          <p:nvPr/>
        </p:nvSpPr>
        <p:spPr>
          <a:xfrm>
            <a:off x="6794659" y="354550"/>
            <a:ext cx="1425976" cy="4399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BFCCA04A-686E-4019-9221-A422FEF6B1D1}"/>
              </a:ext>
            </a:extLst>
          </p:cNvPr>
          <p:cNvSpPr/>
          <p:nvPr/>
        </p:nvSpPr>
        <p:spPr>
          <a:xfrm>
            <a:off x="7599533" y="5796127"/>
            <a:ext cx="1242203" cy="4399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BFCCA04A-686E-4019-9221-A422FEF6B1D1}"/>
              </a:ext>
            </a:extLst>
          </p:cNvPr>
          <p:cNvSpPr/>
          <p:nvPr/>
        </p:nvSpPr>
        <p:spPr>
          <a:xfrm>
            <a:off x="143435" y="1839330"/>
            <a:ext cx="995082" cy="91911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48ACFE95-4AFD-4B27-AC4A-D1F12C3207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072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08"/>
    </mc:Choice>
    <mc:Fallback xmlns="">
      <p:transition spd="slow" advTm="25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0E1AA433-5140-43D6-AE2C-41266923E3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1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Take a Guess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169" name="_x339491816" descr="EMB00000a5412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235" y="1442198"/>
            <a:ext cx="5495365" cy="396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타원 10">
            <a:extLst>
              <a:ext uri="{FF2B5EF4-FFF2-40B4-BE49-F238E27FC236}">
                <a16:creationId xmlns:a16="http://schemas.microsoft.com/office/drawing/2014/main" id="{4466F31D-82CF-45C7-A929-874052B738BC}"/>
              </a:ext>
            </a:extLst>
          </p:cNvPr>
          <p:cNvSpPr/>
          <p:nvPr/>
        </p:nvSpPr>
        <p:spPr>
          <a:xfrm>
            <a:off x="7046258" y="1649722"/>
            <a:ext cx="1756651" cy="14968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D4C06C0D-ACAA-4D66-B5A3-760A961350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028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74"/>
    </mc:Choice>
    <mc:Fallback xmlns="">
      <p:transition spd="slow" advTm="34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8.2|5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2|1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10.7|9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3.6|4.1|3.8|4.7|5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.9|5.2|3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17.3|18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2.8|2.3|2.3|2.5|2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3.6|3.3|3.4|3.6|3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5.7|5.2|5.3|5.3|4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5.7|5.2|5.3|5.3|4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2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5.7|5.2|5.3|5.3|4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4|8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|1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13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0.8|5|7.4|4.8|11|3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0.8|5|7.4|4.8|11|3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0.8|5|7.4|4.8|11|3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9.8|4.7|2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3.8|2.5|3.2|3.7|3.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6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1|2.6|2.8|3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"/>
</p:tagLst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479</Words>
  <Application>Microsoft Office PowerPoint</Application>
  <PresentationFormat>와이드스크린</PresentationFormat>
  <Paragraphs>115</Paragraphs>
  <Slides>39</Slides>
  <Notes>0</Notes>
  <HiddenSlides>0</HiddenSlides>
  <MMClips>46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39</vt:i4>
      </vt:variant>
    </vt:vector>
  </HeadingPairs>
  <TitlesOfParts>
    <vt:vector size="55" baseType="lpstr">
      <vt:lpstr>1훈막대연필 R</vt:lpstr>
      <vt:lpstr>Arial Unicode MS</vt:lpstr>
      <vt:lpstr>HY울릉도M</vt:lpstr>
      <vt:lpstr>HY헤드라인M</vt:lpstr>
      <vt:lpstr>굴림</vt:lpstr>
      <vt:lpstr>맑은 고딕</vt:lpstr>
      <vt:lpstr>바탕</vt:lpstr>
      <vt:lpstr>한컴돋움</vt:lpstr>
      <vt:lpstr>한컴바탕확장</vt:lpstr>
      <vt:lpstr>Arial</vt:lpstr>
      <vt:lpstr>Calibri</vt:lpstr>
      <vt:lpstr>Calibri Light</vt:lpstr>
      <vt:lpstr>Franklin Gothic Book</vt:lpstr>
      <vt:lpstr>Wingdings 2</vt:lpstr>
      <vt:lpstr>HDOfficeLightV0</vt:lpstr>
      <vt:lpstr>Office Theme</vt:lpstr>
      <vt:lpstr>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도전! 나도 할 수 있어요!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ham soonai</dc:creator>
  <cp:lastModifiedBy>Administrator</cp:lastModifiedBy>
  <cp:revision>246</cp:revision>
  <dcterms:created xsi:type="dcterms:W3CDTF">2020-04-20T04:33:30Z</dcterms:created>
  <dcterms:modified xsi:type="dcterms:W3CDTF">2020-07-09T04:40:04Z</dcterms:modified>
</cp:coreProperties>
</file>