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  <p:sldMasterId id="2147483708" r:id="rId2"/>
  </p:sldMasterIdLst>
  <p:sldIdLst>
    <p:sldId id="403" r:id="rId3"/>
    <p:sldId id="496" r:id="rId4"/>
    <p:sldId id="441" r:id="rId5"/>
    <p:sldId id="505" r:id="rId6"/>
    <p:sldId id="442" r:id="rId7"/>
    <p:sldId id="507" r:id="rId8"/>
    <p:sldId id="509" r:id="rId9"/>
    <p:sldId id="480" r:id="rId10"/>
    <p:sldId id="510" r:id="rId11"/>
    <p:sldId id="511" r:id="rId12"/>
    <p:sldId id="512" r:id="rId13"/>
    <p:sldId id="513" r:id="rId14"/>
    <p:sldId id="514" r:id="rId15"/>
    <p:sldId id="515" r:id="rId16"/>
    <p:sldId id="516" r:id="rId17"/>
    <p:sldId id="517" r:id="rId18"/>
    <p:sldId id="518" r:id="rId19"/>
    <p:sldId id="519" r:id="rId20"/>
    <p:sldId id="520" r:id="rId21"/>
    <p:sldId id="521" r:id="rId22"/>
    <p:sldId id="522" r:id="rId23"/>
    <p:sldId id="523" r:id="rId24"/>
    <p:sldId id="528" r:id="rId25"/>
    <p:sldId id="524" r:id="rId26"/>
    <p:sldId id="529" r:id="rId27"/>
    <p:sldId id="525" r:id="rId28"/>
    <p:sldId id="359" r:id="rId29"/>
    <p:sldId id="527" r:id="rId30"/>
    <p:sldId id="530" r:id="rId31"/>
    <p:sldId id="478" r:id="rId32"/>
    <p:sldId id="437" r:id="rId33"/>
    <p:sldId id="27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 soonai" initials="hs" lastIdx="1" clrIdx="0">
    <p:extLst>
      <p:ext uri="{19B8F6BF-5375-455C-9EA6-DF929625EA0E}">
        <p15:presenceInfo xmlns:p15="http://schemas.microsoft.com/office/powerpoint/2012/main" userId="feec702cb1f12d06" providerId="Windows Live"/>
      </p:ext>
    </p:extLst>
  </p:cmAuthor>
  <p:cmAuthor id="2" name="Windows 사용자" initials="W사" lastIdx="1" clrIdx="1">
    <p:extLst>
      <p:ext uri="{19B8F6BF-5375-455C-9EA6-DF929625EA0E}">
        <p15:presenceInfo xmlns:p15="http://schemas.microsoft.com/office/powerpoint/2012/main" userId="Windows 사용자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FFF3CD"/>
    <a:srgbClr val="FFFFFF"/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37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57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20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5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5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8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5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37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6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55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2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73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0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0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audio" Target="../media/media1.mp3"/><Relationship Id="rId7" Type="http://schemas.openxmlformats.org/officeDocument/2006/relationships/audio" Target="../media/media3.m4a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microsoft.com/office/2007/relationships/media" Target="../media/media3.m4a"/><Relationship Id="rId5" Type="http://schemas.openxmlformats.org/officeDocument/2006/relationships/audio" Target="../media/media2.mp3"/><Relationship Id="rId10" Type="http://schemas.openxmlformats.org/officeDocument/2006/relationships/image" Target="../media/image2.png"/><Relationship Id="rId4" Type="http://schemas.microsoft.com/office/2007/relationships/media" Target="../media/media2.mp3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12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13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5.m4a"/><Relationship Id="rId7" Type="http://schemas.openxmlformats.org/officeDocument/2006/relationships/image" Target="../media/image14.pn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6.m4a"/><Relationship Id="rId7" Type="http://schemas.openxmlformats.org/officeDocument/2006/relationships/image" Target="../media/image15.png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.png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1.png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1.png"/><Relationship Id="rId2" Type="http://schemas.microsoft.com/office/2007/relationships/media" Target="../media/media20.m4a"/><Relationship Id="rId1" Type="http://schemas.openxmlformats.org/officeDocument/2006/relationships/tags" Target="../tags/tag18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1.m4a"/><Relationship Id="rId7" Type="http://schemas.openxmlformats.org/officeDocument/2006/relationships/image" Target="../media/image17.png"/><Relationship Id="rId2" Type="http://schemas.microsoft.com/office/2007/relationships/media" Target="../media/media21.m4a"/><Relationship Id="rId1" Type="http://schemas.openxmlformats.org/officeDocument/2006/relationships/tags" Target="../tags/tag19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mp3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.png"/><Relationship Id="rId5" Type="http://schemas.openxmlformats.org/officeDocument/2006/relationships/audio" Target="../media/media5.m4a"/><Relationship Id="rId10" Type="http://schemas.openxmlformats.org/officeDocument/2006/relationships/image" Target="../media/image5.png"/><Relationship Id="rId4" Type="http://schemas.microsoft.com/office/2007/relationships/media" Target="../media/media5.m4a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1.png"/><Relationship Id="rId2" Type="http://schemas.microsoft.com/office/2007/relationships/media" Target="../media/media22.m4a"/><Relationship Id="rId1" Type="http://schemas.openxmlformats.org/officeDocument/2006/relationships/tags" Target="../tags/tag20.xml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1.png"/><Relationship Id="rId2" Type="http://schemas.microsoft.com/office/2007/relationships/media" Target="../media/media23.m4a"/><Relationship Id="rId1" Type="http://schemas.openxmlformats.org/officeDocument/2006/relationships/tags" Target="../tags/tag2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3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4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6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7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1.png"/><Relationship Id="rId2" Type="http://schemas.microsoft.com/office/2007/relationships/media" Target="../media/media30.m4a"/><Relationship Id="rId1" Type="http://schemas.openxmlformats.org/officeDocument/2006/relationships/tags" Target="../tags/tag28.xml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29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2.m4a"/><Relationship Id="rId7" Type="http://schemas.openxmlformats.org/officeDocument/2006/relationships/image" Target="../media/image26.png"/><Relationship Id="rId2" Type="http://schemas.microsoft.com/office/2007/relationships/media" Target="../media/media32.m4a"/><Relationship Id="rId1" Type="http://schemas.openxmlformats.org/officeDocument/2006/relationships/tags" Target="../tags/tag30.xml"/><Relationship Id="rId6" Type="http://schemas.openxmlformats.org/officeDocument/2006/relationships/image" Target="../media/image25.png"/><Relationship Id="rId5" Type="http://schemas.openxmlformats.org/officeDocument/2006/relationships/audio" Target="../media/audio4.wav"/><Relationship Id="rId4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3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m4a"/><Relationship Id="rId7" Type="http://schemas.openxmlformats.org/officeDocument/2006/relationships/image" Target="../media/image10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11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8" name="[초등5]영어(함)_Song MR_5단원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293600" cy="698137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985" y="192961"/>
            <a:ext cx="4955389" cy="6472078"/>
          </a:xfrm>
          <a:prstGeom prst="rect">
            <a:avLst/>
          </a:prstGeom>
        </p:spPr>
      </p:pic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6146800" y="2235660"/>
            <a:ext cx="5832475" cy="217578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400" b="1" dirty="0">
                <a:solidFill>
                  <a:srgbClr val="FF0000"/>
                </a:solidFill>
              </a:rPr>
              <a:t>Lesson 6   </a:t>
            </a:r>
            <a:r>
              <a:rPr lang="en-US" altLang="ko-KR" sz="3200" b="1" dirty="0">
                <a:solidFill>
                  <a:srgbClr val="0070C0"/>
                </a:solidFill>
              </a:rPr>
              <a:t>What Will You Do </a:t>
            </a:r>
          </a:p>
          <a:p>
            <a:pPr eaLnBrk="1" hangingPunct="1"/>
            <a:r>
              <a:rPr lang="en-US" altLang="ko-KR" sz="3200" b="1" dirty="0">
                <a:solidFill>
                  <a:srgbClr val="0070C0"/>
                </a:solidFill>
              </a:rPr>
              <a:t>            This Summer?</a:t>
            </a:r>
          </a:p>
          <a:p>
            <a:pPr eaLnBrk="1" hangingPunct="1"/>
            <a:endParaRPr lang="en-US" altLang="ko-KR" sz="800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altLang="ko-KR" sz="4000" b="1" dirty="0"/>
              <a:t>   </a:t>
            </a:r>
            <a:r>
              <a:rPr lang="en-US" altLang="ko-KR" sz="2800" b="1" dirty="0"/>
              <a:t>5</a:t>
            </a:r>
            <a:r>
              <a:rPr lang="en-US" altLang="ko-KR" sz="2800" b="1" baseline="30000" dirty="0"/>
              <a:t>th</a:t>
            </a:r>
            <a:r>
              <a:rPr lang="en-US" altLang="ko-KR" sz="2800" b="1" dirty="0"/>
              <a:t> Period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(96~97)</a:t>
            </a:r>
            <a:endParaRPr lang="en-US" altLang="ko-KR" sz="4000" b="1" dirty="0">
              <a:solidFill>
                <a:srgbClr val="0070C0"/>
              </a:solidFill>
            </a:endParaRPr>
          </a:p>
          <a:p>
            <a:pPr eaLnBrk="1" hangingPunct="1"/>
            <a:endParaRPr lang="en-US" altLang="ko-KR" sz="3200" dirty="0">
              <a:solidFill>
                <a:schemeClr val="accent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3" name="6단원 노래 후반부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226778"/>
            <a:ext cx="609600" cy="609600"/>
          </a:xfrm>
          <a:prstGeom prst="rect">
            <a:avLst/>
          </a:prstGeom>
        </p:spPr>
      </p:pic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6D082978-7180-4316-BA5E-BF2E33CFA76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14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2"/>
    </mc:Choice>
    <mc:Fallback xmlns="">
      <p:transition spd="slow" advTm="22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4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Words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_x140692304">
            <a:extLst>
              <a:ext uri="{FF2B5EF4-FFF2-40B4-BE49-F238E27FC236}">
                <a16:creationId xmlns:a16="http://schemas.microsoft.com/office/drawing/2014/main" id="{3A45F285-7972-4458-900C-8CABBE804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83" y="1111827"/>
            <a:ext cx="9640234" cy="57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8A060B5-3E94-45B2-9960-DAD037B066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212" y="1111827"/>
            <a:ext cx="9553575" cy="5732866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E87E6D93-5E35-4374-9D4D-76E56308373F}"/>
              </a:ext>
            </a:extLst>
          </p:cNvPr>
          <p:cNvSpPr/>
          <p:nvPr/>
        </p:nvSpPr>
        <p:spPr>
          <a:xfrm>
            <a:off x="4493342" y="5279152"/>
            <a:ext cx="1687530" cy="7620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오디오 11">
            <a:hlinkClick r:id="" action="ppaction://media"/>
            <a:extLst>
              <a:ext uri="{FF2B5EF4-FFF2-40B4-BE49-F238E27FC236}">
                <a16:creationId xmlns:a16="http://schemas.microsoft.com/office/drawing/2014/main" id="{2B300BF8-8FBA-4383-91E6-F8C42BA7F0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197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8"/>
    </mc:Choice>
    <mc:Fallback xmlns="">
      <p:transition spd="slow" advTm="16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Words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_x140692304">
            <a:extLst>
              <a:ext uri="{FF2B5EF4-FFF2-40B4-BE49-F238E27FC236}">
                <a16:creationId xmlns:a16="http://schemas.microsoft.com/office/drawing/2014/main" id="{CC68D19E-2BAE-4CC1-B3E8-FDA20D711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83" y="1111827"/>
            <a:ext cx="9640234" cy="57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AF24234-FC11-43D3-9E77-5D800105C9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883" y="1111827"/>
            <a:ext cx="9640234" cy="5732866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144DB6F6-6C0D-41F0-B777-8331848DDEBE}"/>
              </a:ext>
            </a:extLst>
          </p:cNvPr>
          <p:cNvSpPr/>
          <p:nvPr/>
        </p:nvSpPr>
        <p:spPr>
          <a:xfrm>
            <a:off x="6046840" y="5514357"/>
            <a:ext cx="1687530" cy="7620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오디오 11">
            <a:hlinkClick r:id="" action="ppaction://media"/>
            <a:extLst>
              <a:ext uri="{FF2B5EF4-FFF2-40B4-BE49-F238E27FC236}">
                <a16:creationId xmlns:a16="http://schemas.microsoft.com/office/drawing/2014/main" id="{602AAAF2-4DB3-4B17-B086-DF6C6C7A1E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7"/>
    </mc:Choice>
    <mc:Fallback xmlns="">
      <p:transition spd="slow" advTm="20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Words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_x140692304">
            <a:extLst>
              <a:ext uri="{FF2B5EF4-FFF2-40B4-BE49-F238E27FC236}">
                <a16:creationId xmlns:a16="http://schemas.microsoft.com/office/drawing/2014/main" id="{1D8CF472-E945-4FF6-97B3-1E972F757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83" y="1111827"/>
            <a:ext cx="9640234" cy="57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F060062-5944-4226-BD12-2031E4FE0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884" y="1111827"/>
            <a:ext cx="9640234" cy="5732866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CE2C68ED-431C-41A2-BE8D-E1E91CFFAAB0}"/>
              </a:ext>
            </a:extLst>
          </p:cNvPr>
          <p:cNvSpPr/>
          <p:nvPr/>
        </p:nvSpPr>
        <p:spPr>
          <a:xfrm>
            <a:off x="2920180" y="5505295"/>
            <a:ext cx="1687530" cy="7620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A940878B-A454-47A5-827F-E2178D4BD4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910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66"/>
    </mc:Choice>
    <mc:Fallback xmlns="">
      <p:transition spd="slow" advTm="18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Words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_x140692304">
            <a:extLst>
              <a:ext uri="{FF2B5EF4-FFF2-40B4-BE49-F238E27FC236}">
                <a16:creationId xmlns:a16="http://schemas.microsoft.com/office/drawing/2014/main" id="{1D8CF472-E945-4FF6-97B3-1E972F757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83" y="1111827"/>
            <a:ext cx="9640234" cy="57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746588F-D309-4281-AFE5-CE8C45C25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212" y="1111826"/>
            <a:ext cx="9640234" cy="5746173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3F7C537A-3F4F-4471-A15E-066467571CEC}"/>
              </a:ext>
            </a:extLst>
          </p:cNvPr>
          <p:cNvSpPr/>
          <p:nvPr/>
        </p:nvSpPr>
        <p:spPr>
          <a:xfrm>
            <a:off x="1319212" y="5288984"/>
            <a:ext cx="1687530" cy="7620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D301754F-63D4-437F-8AB5-E821A8B94F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8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0"/>
    </mc:Choice>
    <mc:Fallback xmlns="">
      <p:transition spd="slow" advTm="15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Expressions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C4ED53-3DA3-47A0-9307-D980B788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40292240">
            <a:extLst>
              <a:ext uri="{FF2B5EF4-FFF2-40B4-BE49-F238E27FC236}">
                <a16:creationId xmlns:a16="http://schemas.microsoft.com/office/drawing/2014/main" id="{0B9F6558-D302-4B96-B8ED-89793C86B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22" y="1398642"/>
            <a:ext cx="8337755" cy="498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타원 12">
            <a:extLst>
              <a:ext uri="{FF2B5EF4-FFF2-40B4-BE49-F238E27FC236}">
                <a16:creationId xmlns:a16="http://schemas.microsoft.com/office/drawing/2014/main" id="{D2CE3283-3A00-428C-81E9-C14671A79BA7}"/>
              </a:ext>
            </a:extLst>
          </p:cNvPr>
          <p:cNvSpPr/>
          <p:nvPr/>
        </p:nvSpPr>
        <p:spPr>
          <a:xfrm>
            <a:off x="2222090" y="1987668"/>
            <a:ext cx="2281084" cy="17478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1B55F641-D37E-4EC6-91C9-31436D672B9A}"/>
              </a:ext>
            </a:extLst>
          </p:cNvPr>
          <p:cNvSpPr/>
          <p:nvPr/>
        </p:nvSpPr>
        <p:spPr>
          <a:xfrm>
            <a:off x="8077496" y="1987668"/>
            <a:ext cx="2281084" cy="17478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8FAD45F1-A549-407F-8501-6D1767D2B5BD}"/>
              </a:ext>
            </a:extLst>
          </p:cNvPr>
          <p:cNvSpPr/>
          <p:nvPr/>
        </p:nvSpPr>
        <p:spPr>
          <a:xfrm>
            <a:off x="5142267" y="2022084"/>
            <a:ext cx="2281084" cy="17478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6D7DBCCF-1BC9-4754-BA1F-DE1CD646E2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9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59"/>
    </mc:Choice>
    <mc:Fallback xmlns="">
      <p:transition spd="slow" advTm="45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Expressions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C4ED53-3DA3-47A0-9307-D980B788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40292240">
            <a:extLst>
              <a:ext uri="{FF2B5EF4-FFF2-40B4-BE49-F238E27FC236}">
                <a16:creationId xmlns:a16="http://schemas.microsoft.com/office/drawing/2014/main" id="{0B9F6558-D302-4B96-B8ED-89793C86B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22" y="1398642"/>
            <a:ext cx="8337755" cy="498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6단원 노래 후반부">
            <a:hlinkClick r:id="" action="ppaction://media"/>
            <a:extLst>
              <a:ext uri="{FF2B5EF4-FFF2-40B4-BE49-F238E27FC236}">
                <a16:creationId xmlns:a16="http://schemas.microsoft.com/office/drawing/2014/main" id="{5305610A-E9C2-4CB0-B739-5E34CB3407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3129" y="1241041"/>
            <a:ext cx="572994" cy="5729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9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23"/>
    </mc:Choice>
    <mc:Fallback xmlns="">
      <p:transition spd="slow" advTm="3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Expressions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C4ED53-3DA3-47A0-9307-D980B788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40292240">
            <a:extLst>
              <a:ext uri="{FF2B5EF4-FFF2-40B4-BE49-F238E27FC236}">
                <a16:creationId xmlns:a16="http://schemas.microsoft.com/office/drawing/2014/main" id="{0B9F6558-D302-4B96-B8ED-89793C86B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22" y="1398642"/>
            <a:ext cx="8337755" cy="498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44BF33-0435-45F2-B8F4-267F90938B1C}"/>
              </a:ext>
            </a:extLst>
          </p:cNvPr>
          <p:cNvSpPr txBox="1"/>
          <p:nvPr/>
        </p:nvSpPr>
        <p:spPr>
          <a:xfrm>
            <a:off x="3769813" y="3801837"/>
            <a:ext cx="344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go fishing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pic>
        <p:nvPicPr>
          <p:cNvPr id="10" name="오디오 9">
            <a:hlinkClick r:id="" action="ppaction://media"/>
            <a:extLst>
              <a:ext uri="{FF2B5EF4-FFF2-40B4-BE49-F238E27FC236}">
                <a16:creationId xmlns:a16="http://schemas.microsoft.com/office/drawing/2014/main" id="{5CBC16B9-365C-4074-8DFC-8D711AF89A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41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5"/>
    </mc:Choice>
    <mc:Fallback xmlns="">
      <p:transition spd="slow" advTm="16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Expressions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C4ED53-3DA3-47A0-9307-D980B788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40292240">
            <a:extLst>
              <a:ext uri="{FF2B5EF4-FFF2-40B4-BE49-F238E27FC236}">
                <a16:creationId xmlns:a16="http://schemas.microsoft.com/office/drawing/2014/main" id="{0B9F6558-D302-4B96-B8ED-89793C86B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22" y="1398642"/>
            <a:ext cx="8337755" cy="498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44BF33-0435-45F2-B8F4-267F90938B1C}"/>
              </a:ext>
            </a:extLst>
          </p:cNvPr>
          <p:cNvSpPr txBox="1"/>
          <p:nvPr/>
        </p:nvSpPr>
        <p:spPr>
          <a:xfrm>
            <a:off x="3769813" y="3801837"/>
            <a:ext cx="344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go fishing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CEFFB6-B5BD-43B1-9B09-98B3A82C0B39}"/>
              </a:ext>
            </a:extLst>
          </p:cNvPr>
          <p:cNvSpPr txBox="1"/>
          <p:nvPr/>
        </p:nvSpPr>
        <p:spPr>
          <a:xfrm>
            <a:off x="3563335" y="4507921"/>
            <a:ext cx="344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clean the park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37A65B65-30AF-4C23-85F7-C7778075F8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4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9"/>
    </mc:Choice>
    <mc:Fallback xmlns="">
      <p:transition spd="slow" advTm="9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Expressions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C4ED53-3DA3-47A0-9307-D980B788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40292240">
            <a:extLst>
              <a:ext uri="{FF2B5EF4-FFF2-40B4-BE49-F238E27FC236}">
                <a16:creationId xmlns:a16="http://schemas.microsoft.com/office/drawing/2014/main" id="{0B9F6558-D302-4B96-B8ED-89793C86B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22" y="1398642"/>
            <a:ext cx="8337755" cy="498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44BF33-0435-45F2-B8F4-267F90938B1C}"/>
              </a:ext>
            </a:extLst>
          </p:cNvPr>
          <p:cNvSpPr txBox="1"/>
          <p:nvPr/>
        </p:nvSpPr>
        <p:spPr>
          <a:xfrm>
            <a:off x="3769813" y="3801837"/>
            <a:ext cx="344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go fishing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CEFFB6-B5BD-43B1-9B09-98B3A82C0B39}"/>
              </a:ext>
            </a:extLst>
          </p:cNvPr>
          <p:cNvSpPr txBox="1"/>
          <p:nvPr/>
        </p:nvSpPr>
        <p:spPr>
          <a:xfrm>
            <a:off x="3563335" y="4507921"/>
            <a:ext cx="344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clean the park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EEF3DE-4BC9-459E-A4D3-113CE75EEB0E}"/>
              </a:ext>
            </a:extLst>
          </p:cNvPr>
          <p:cNvSpPr txBox="1"/>
          <p:nvPr/>
        </p:nvSpPr>
        <p:spPr>
          <a:xfrm>
            <a:off x="3380426" y="5232571"/>
            <a:ext cx="4223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swim at the beach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7AABEE3E-4238-4331-AA85-BF72A7396D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13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5"/>
    </mc:Choice>
    <mc:Fallback xmlns="">
      <p:transition spd="slow" advTm="15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Write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C4ED53-3DA3-47A0-9307-D980B788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4E21D25-08AB-4B8E-8F0A-24D065075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1" name="_x140328136">
            <a:extLst>
              <a:ext uri="{FF2B5EF4-FFF2-40B4-BE49-F238E27FC236}">
                <a16:creationId xmlns:a16="http://schemas.microsoft.com/office/drawing/2014/main" id="{7210E0FE-23F9-42D3-9205-33530348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477" y="2061989"/>
            <a:ext cx="2979175" cy="382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별: 꼭짓점 5개 9">
            <a:extLst>
              <a:ext uri="{FF2B5EF4-FFF2-40B4-BE49-F238E27FC236}">
                <a16:creationId xmlns:a16="http://schemas.microsoft.com/office/drawing/2014/main" id="{C5464D3A-884D-4321-AFF7-80695420DBCA}"/>
              </a:ext>
            </a:extLst>
          </p:cNvPr>
          <p:cNvSpPr/>
          <p:nvPr/>
        </p:nvSpPr>
        <p:spPr>
          <a:xfrm>
            <a:off x="3677264" y="1599873"/>
            <a:ext cx="1101213" cy="9242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오디오 10">
            <a:hlinkClick r:id="" action="ppaction://media"/>
            <a:extLst>
              <a:ext uri="{FF2B5EF4-FFF2-40B4-BE49-F238E27FC236}">
                <a16:creationId xmlns:a16="http://schemas.microsoft.com/office/drawing/2014/main" id="{A15B212A-0858-46BD-841B-445FB41F78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36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32"/>
    </mc:Choice>
    <mc:Fallback xmlns="">
      <p:transition spd="slow" advTm="30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2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94D1F97-D1B1-439B-A5CB-F021359D6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44995-10EB-4E73-AD3E-69FAFB514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C01F529-0BA7-4C89-9B05-31F0B8E3E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F176C98-2767-4D6D-A4AB-339CFA9F8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0631" y="875841"/>
            <a:ext cx="42574807" cy="182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0" name="그룹 19"/>
          <p:cNvGrpSpPr/>
          <p:nvPr/>
        </p:nvGrpSpPr>
        <p:grpSpPr>
          <a:xfrm>
            <a:off x="0" y="-109045"/>
            <a:ext cx="12192000" cy="6945084"/>
            <a:chOff x="0" y="-87084"/>
            <a:chExt cx="9144000" cy="6945084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867"/>
            <a:stretch/>
          </p:blipFill>
          <p:spPr>
            <a:xfrm>
              <a:off x="0" y="3451123"/>
              <a:ext cx="9144000" cy="3406877"/>
            </a:xfrm>
            <a:prstGeom prst="rect">
              <a:avLst/>
            </a:prstGeom>
          </p:spPr>
        </p:pic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47" b="30346"/>
            <a:stretch/>
          </p:blipFill>
          <p:spPr>
            <a:xfrm>
              <a:off x="0" y="-87084"/>
              <a:ext cx="9144000" cy="3657600"/>
            </a:xfrm>
            <a:prstGeom prst="rect">
              <a:avLst/>
            </a:prstGeom>
          </p:spPr>
        </p:pic>
        <p:sp>
          <p:nvSpPr>
            <p:cNvPr id="27" name="직사각형 26"/>
            <p:cNvSpPr/>
            <p:nvPr/>
          </p:nvSpPr>
          <p:spPr>
            <a:xfrm>
              <a:off x="3962400" y="14514"/>
              <a:ext cx="1175657" cy="769257"/>
            </a:xfrm>
            <a:prstGeom prst="rect">
              <a:avLst/>
            </a:prstGeom>
            <a:solidFill>
              <a:srgbClr val="6784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674915" y="36286"/>
              <a:ext cx="457199" cy="312058"/>
            </a:xfrm>
            <a:prstGeom prst="rect">
              <a:avLst/>
            </a:prstGeom>
            <a:solidFill>
              <a:srgbClr val="6784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446315" y="413657"/>
              <a:ext cx="457199" cy="312058"/>
            </a:xfrm>
            <a:prstGeom prst="rect">
              <a:avLst/>
            </a:prstGeom>
            <a:solidFill>
              <a:srgbClr val="6784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13492" y="-2098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천재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12501" y="178042"/>
            <a:ext cx="295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천재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학년 모여라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~</a:t>
            </a:r>
            <a:endParaRPr lang="ko-KR" altLang="en-US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6" name="모서리가 둥근 직사각형 35"/>
          <p:cNvSpPr/>
          <p:nvPr/>
        </p:nvSpPr>
        <p:spPr>
          <a:xfrm>
            <a:off x="913492" y="858526"/>
            <a:ext cx="3111007" cy="715214"/>
          </a:xfrm>
          <a:prstGeom prst="roundRect">
            <a:avLst>
              <a:gd name="adj" fmla="val 539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tx1"/>
                </a:solidFill>
              </a:rPr>
              <a:t>Hi~ Minu!</a:t>
            </a:r>
          </a:p>
          <a:p>
            <a:pPr algn="ctr"/>
            <a:r>
              <a:rPr lang="en-US" altLang="ko-KR" dirty="0">
                <a:solidFill>
                  <a:schemeClr val="tx1"/>
                </a:solidFill>
              </a:rPr>
              <a:t>What will you do this summer?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24499" y="1265963"/>
            <a:ext cx="1311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>
                <a:solidFill>
                  <a:srgbClr val="B1C0D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오전 </a:t>
            </a:r>
            <a:r>
              <a:rPr lang="en-US" altLang="ko-KR" sz="1400" b="1" dirty="0">
                <a:solidFill>
                  <a:srgbClr val="B1C0D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11:15</a:t>
            </a:r>
            <a:r>
              <a:rPr lang="ko-KR" altLang="en-US" sz="1400" b="1" dirty="0">
                <a:solidFill>
                  <a:srgbClr val="B1C0D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 </a:t>
            </a:r>
          </a:p>
        </p:txBody>
      </p:sp>
      <p:sp>
        <p:nvSpPr>
          <p:cNvPr id="41" name="모서리가 둥근 직사각형 40"/>
          <p:cNvSpPr/>
          <p:nvPr/>
        </p:nvSpPr>
        <p:spPr>
          <a:xfrm>
            <a:off x="8170606" y="1606035"/>
            <a:ext cx="3159863" cy="472843"/>
          </a:xfrm>
          <a:prstGeom prst="roundRect">
            <a:avLst>
              <a:gd name="adj" fmla="val 53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tx1"/>
                </a:solidFill>
              </a:rPr>
              <a:t>I will  go fishing with my family</a:t>
            </a:r>
            <a:r>
              <a:rPr lang="en-US" altLang="ko-KR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277055" y="2436191"/>
            <a:ext cx="1311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>
                <a:solidFill>
                  <a:srgbClr val="B1C0D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오전 </a:t>
            </a:r>
            <a:r>
              <a:rPr lang="en-US" altLang="ko-KR" sz="1400" b="1" dirty="0">
                <a:solidFill>
                  <a:srgbClr val="B1C0D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11:16</a:t>
            </a:r>
            <a:r>
              <a:rPr lang="ko-KR" altLang="en-US" sz="1400" b="1" dirty="0">
                <a:solidFill>
                  <a:srgbClr val="B1C0D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 </a:t>
            </a:r>
          </a:p>
        </p:txBody>
      </p:sp>
      <p:grpSp>
        <p:nvGrpSpPr>
          <p:cNvPr id="43" name="그룹 42"/>
          <p:cNvGrpSpPr/>
          <p:nvPr/>
        </p:nvGrpSpPr>
        <p:grpSpPr>
          <a:xfrm>
            <a:off x="133020" y="2633238"/>
            <a:ext cx="702918" cy="895929"/>
            <a:chOff x="155597" y="235284"/>
            <a:chExt cx="702918" cy="895929"/>
          </a:xfrm>
        </p:grpSpPr>
        <p:pic>
          <p:nvPicPr>
            <p:cNvPr id="44" name="그림 43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5625" b="68281" l="440" r="84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67" r="92569" b="32036"/>
            <a:stretch/>
          </p:blipFill>
          <p:spPr>
            <a:xfrm>
              <a:off x="155597" y="235284"/>
              <a:ext cx="679513" cy="63863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71559" y="823436"/>
              <a:ext cx="5869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>
                  <a:solidFill>
                    <a:srgbClr val="B1C0D5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Tony</a:t>
              </a:r>
              <a:endParaRPr lang="ko-KR" altLang="en-US" sz="1400" b="1" dirty="0">
                <a:solidFill>
                  <a:srgbClr val="B1C0D5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7" name="모서리가 둥근 직사각형 46"/>
          <p:cNvSpPr/>
          <p:nvPr/>
        </p:nvSpPr>
        <p:spPr>
          <a:xfrm>
            <a:off x="9588633" y="2198223"/>
            <a:ext cx="1741836" cy="503375"/>
          </a:xfrm>
          <a:prstGeom prst="roundRect">
            <a:avLst>
              <a:gd name="adj" fmla="val 53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tx1"/>
                </a:solidFill>
              </a:rPr>
              <a:t>How about you?</a:t>
            </a:r>
          </a:p>
        </p:txBody>
      </p:sp>
      <p:sp>
        <p:nvSpPr>
          <p:cNvPr id="48" name="모서리가 둥근 직사각형 47"/>
          <p:cNvSpPr/>
          <p:nvPr/>
        </p:nvSpPr>
        <p:spPr>
          <a:xfrm>
            <a:off x="913492" y="2766024"/>
            <a:ext cx="2151361" cy="486609"/>
          </a:xfrm>
          <a:prstGeom prst="roundRect">
            <a:avLst>
              <a:gd name="adj" fmla="val 539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tx1"/>
                </a:solidFill>
              </a:rPr>
              <a:t>I will go to </a:t>
            </a:r>
            <a:r>
              <a:rPr lang="en-US" altLang="ko-KR" dirty="0" err="1">
                <a:solidFill>
                  <a:schemeClr val="tx1"/>
                </a:solidFill>
              </a:rPr>
              <a:t>Jeju</a:t>
            </a:r>
            <a:r>
              <a:rPr lang="en-US" altLang="ko-KR" dirty="0">
                <a:solidFill>
                  <a:schemeClr val="tx1"/>
                </a:solidFill>
              </a:rPr>
              <a:t>-do</a:t>
            </a:r>
            <a:r>
              <a:rPr lang="en-US" altLang="ko-KR" sz="1600" dirty="0">
                <a:solidFill>
                  <a:schemeClr val="tx1"/>
                </a:solidFill>
              </a:rPr>
              <a:t>. 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599433" y="3703327"/>
            <a:ext cx="1311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>
                <a:solidFill>
                  <a:srgbClr val="B1C0D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오전 </a:t>
            </a:r>
            <a:r>
              <a:rPr lang="en-US" altLang="ko-KR" sz="1400" b="1" dirty="0">
                <a:solidFill>
                  <a:srgbClr val="B1C0D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11:17</a:t>
            </a:r>
            <a:r>
              <a:rPr lang="ko-KR" altLang="en-US" sz="1400" b="1" dirty="0">
                <a:solidFill>
                  <a:srgbClr val="B1C0D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 </a:t>
            </a:r>
          </a:p>
        </p:txBody>
      </p:sp>
      <p:sp>
        <p:nvSpPr>
          <p:cNvPr id="55" name="모서리가 둥근 직사각형 54"/>
          <p:cNvSpPr/>
          <p:nvPr/>
        </p:nvSpPr>
        <p:spPr>
          <a:xfrm>
            <a:off x="9291485" y="4749586"/>
            <a:ext cx="2150414" cy="635557"/>
          </a:xfrm>
          <a:prstGeom prst="roundRect">
            <a:avLst>
              <a:gd name="adj" fmla="val 53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tx1"/>
                </a:solidFill>
              </a:rPr>
              <a:t>Sounds good!!!</a:t>
            </a:r>
          </a:p>
          <a:p>
            <a:r>
              <a:rPr lang="en-US" altLang="ko-KR" dirty="0">
                <a:solidFill>
                  <a:schemeClr val="tx1"/>
                </a:solidFill>
              </a:rPr>
              <a:t>Have a good time.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979907" y="5077366"/>
            <a:ext cx="1311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>
                <a:solidFill>
                  <a:srgbClr val="B1C0D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오전 </a:t>
            </a:r>
            <a:r>
              <a:rPr lang="en-US" altLang="ko-KR" sz="1400" b="1" dirty="0">
                <a:solidFill>
                  <a:srgbClr val="B1C0D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11:18</a:t>
            </a:r>
            <a:r>
              <a:rPr lang="ko-KR" altLang="en-US" sz="1400" b="1" dirty="0">
                <a:solidFill>
                  <a:srgbClr val="B1C0D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 </a:t>
            </a:r>
          </a:p>
        </p:txBody>
      </p:sp>
      <p:grpSp>
        <p:nvGrpSpPr>
          <p:cNvPr id="57" name="그룹 56"/>
          <p:cNvGrpSpPr/>
          <p:nvPr/>
        </p:nvGrpSpPr>
        <p:grpSpPr>
          <a:xfrm>
            <a:off x="121318" y="5105098"/>
            <a:ext cx="702918" cy="895929"/>
            <a:chOff x="155597" y="235284"/>
            <a:chExt cx="702918" cy="895929"/>
          </a:xfrm>
        </p:grpSpPr>
        <p:pic>
          <p:nvPicPr>
            <p:cNvPr id="58" name="그림 5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5625" b="68281" l="440" r="84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67" r="92569" b="32036"/>
            <a:stretch/>
          </p:blipFill>
          <p:spPr>
            <a:xfrm>
              <a:off x="155597" y="235284"/>
              <a:ext cx="679513" cy="638630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271559" y="823436"/>
              <a:ext cx="5869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>
                  <a:solidFill>
                    <a:srgbClr val="B1C0D5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Tony</a:t>
              </a:r>
              <a:endParaRPr lang="ko-KR" altLang="en-US" sz="1400" b="1" dirty="0">
                <a:solidFill>
                  <a:srgbClr val="B1C0D5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pic>
        <p:nvPicPr>
          <p:cNvPr id="60" name="그림 5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653" y="3728414"/>
            <a:ext cx="1079555" cy="1003352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0578098" y="5707995"/>
            <a:ext cx="25190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latin typeface="1훈막대연필 R"/>
              </a:rPr>
              <a:t>이미지출처</a:t>
            </a:r>
            <a:r>
              <a:rPr lang="en-US" altLang="ko-KR" sz="1100" dirty="0">
                <a:latin typeface="1훈막대연필 R"/>
              </a:rPr>
              <a:t>:  </a:t>
            </a:r>
            <a:r>
              <a:rPr lang="ko-KR" altLang="en-US" sz="1100" dirty="0" err="1">
                <a:latin typeface="1훈막대연필 R"/>
              </a:rPr>
              <a:t>카카오톡</a:t>
            </a:r>
            <a:endParaRPr lang="ko-KR" altLang="en-US" sz="1100" dirty="0">
              <a:latin typeface="1훈막대연필 R"/>
            </a:endParaRP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BEB382BF-244E-4562-9FC0-E747A5FB792B}"/>
              </a:ext>
            </a:extLst>
          </p:cNvPr>
          <p:cNvGrpSpPr/>
          <p:nvPr/>
        </p:nvGrpSpPr>
        <p:grpSpPr>
          <a:xfrm>
            <a:off x="11441898" y="1553982"/>
            <a:ext cx="679513" cy="895929"/>
            <a:chOff x="155597" y="235284"/>
            <a:chExt cx="679513" cy="895929"/>
          </a:xfrm>
        </p:grpSpPr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6E1B8943-3C23-444D-B50B-9599F6AA6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5625" b="68281" l="440" r="84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67" r="92569" b="32036"/>
            <a:stretch/>
          </p:blipFill>
          <p:spPr>
            <a:xfrm>
              <a:off x="155597" y="235284"/>
              <a:ext cx="679513" cy="63863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0F33B92-EBE3-4649-B983-B4640931362C}"/>
                </a:ext>
              </a:extLst>
            </p:cNvPr>
            <p:cNvSpPr txBox="1"/>
            <p:nvPr/>
          </p:nvSpPr>
          <p:spPr>
            <a:xfrm>
              <a:off x="271559" y="82343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rgbClr val="B1C0D5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민우</a:t>
              </a: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AF218DB7-15B0-4244-AD03-A315A61C83A7}"/>
              </a:ext>
            </a:extLst>
          </p:cNvPr>
          <p:cNvGrpSpPr/>
          <p:nvPr/>
        </p:nvGrpSpPr>
        <p:grpSpPr>
          <a:xfrm>
            <a:off x="11460877" y="3857368"/>
            <a:ext cx="679513" cy="895929"/>
            <a:chOff x="155597" y="235284"/>
            <a:chExt cx="679513" cy="895929"/>
          </a:xfrm>
        </p:grpSpPr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1692DAA3-AD81-4291-8B3A-214A70AC9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5625" b="68281" l="440" r="84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67" r="92569" b="32036"/>
            <a:stretch/>
          </p:blipFill>
          <p:spPr>
            <a:xfrm>
              <a:off x="155597" y="235284"/>
              <a:ext cx="679513" cy="63863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8E4C0A6-F4E2-4F0D-9643-5D2A374535B8}"/>
                </a:ext>
              </a:extLst>
            </p:cNvPr>
            <p:cNvSpPr txBox="1"/>
            <p:nvPr/>
          </p:nvSpPr>
          <p:spPr>
            <a:xfrm>
              <a:off x="271559" y="82343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rgbClr val="B1C0D5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민우</a:t>
              </a:r>
            </a:p>
          </p:txBody>
        </p:sp>
      </p:grpSp>
      <p:sp>
        <p:nvSpPr>
          <p:cNvPr id="66" name="모서리가 둥근 직사각형 47">
            <a:extLst>
              <a:ext uri="{FF2B5EF4-FFF2-40B4-BE49-F238E27FC236}">
                <a16:creationId xmlns:a16="http://schemas.microsoft.com/office/drawing/2014/main" id="{5DEB5242-8A80-4239-B6BB-F1C350A01C98}"/>
              </a:ext>
            </a:extLst>
          </p:cNvPr>
          <p:cNvSpPr/>
          <p:nvPr/>
        </p:nvSpPr>
        <p:spPr>
          <a:xfrm>
            <a:off x="916926" y="3337675"/>
            <a:ext cx="2626121" cy="668315"/>
          </a:xfrm>
          <a:prstGeom prst="roundRect">
            <a:avLst>
              <a:gd name="adj" fmla="val 539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tx1"/>
                </a:solidFill>
              </a:rPr>
              <a:t>I will swim at the beach. </a:t>
            </a:r>
          </a:p>
          <a:p>
            <a:r>
              <a:rPr lang="en-US" altLang="ko-KR" dirty="0">
                <a:solidFill>
                  <a:schemeClr val="tx1"/>
                </a:solidFill>
              </a:rPr>
              <a:t>I will eat delicious food.  </a:t>
            </a:r>
          </a:p>
        </p:txBody>
      </p:sp>
      <p:sp>
        <p:nvSpPr>
          <p:cNvPr id="67" name="모서리가 둥근 직사각형 48">
            <a:extLst>
              <a:ext uri="{FF2B5EF4-FFF2-40B4-BE49-F238E27FC236}">
                <a16:creationId xmlns:a16="http://schemas.microsoft.com/office/drawing/2014/main" id="{A9040692-15D0-4F89-840D-C380275B674B}"/>
              </a:ext>
            </a:extLst>
          </p:cNvPr>
          <p:cNvSpPr/>
          <p:nvPr/>
        </p:nvSpPr>
        <p:spPr>
          <a:xfrm>
            <a:off x="999016" y="5257119"/>
            <a:ext cx="1790170" cy="486609"/>
          </a:xfrm>
          <a:prstGeom prst="roundRect">
            <a:avLst>
              <a:gd name="adj" fmla="val 539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tx1"/>
                </a:solidFill>
              </a:rPr>
              <a:t>You, too. ^0^ </a:t>
            </a:r>
          </a:p>
        </p:txBody>
      </p:sp>
      <p:pic>
        <p:nvPicPr>
          <p:cNvPr id="9" name="카톡수정">
            <a:hlinkClick r:id="" action="ppaction://media"/>
            <a:extLst>
              <a:ext uri="{FF2B5EF4-FFF2-40B4-BE49-F238E27FC236}">
                <a16:creationId xmlns:a16="http://schemas.microsoft.com/office/drawing/2014/main" id="{8F8251A0-4ECE-4DA2-AAE8-AB3DB758A9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6592" y="959646"/>
            <a:ext cx="406400" cy="406400"/>
          </a:xfrm>
          <a:prstGeom prst="rect">
            <a:avLst/>
          </a:prstGeom>
        </p:spPr>
      </p:pic>
      <p:grpSp>
        <p:nvGrpSpPr>
          <p:cNvPr id="52" name="그룹 51">
            <a:extLst>
              <a:ext uri="{FF2B5EF4-FFF2-40B4-BE49-F238E27FC236}">
                <a16:creationId xmlns:a16="http://schemas.microsoft.com/office/drawing/2014/main" id="{7DFF668D-9743-4693-8F94-92D42F6DB608}"/>
              </a:ext>
            </a:extLst>
          </p:cNvPr>
          <p:cNvGrpSpPr/>
          <p:nvPr/>
        </p:nvGrpSpPr>
        <p:grpSpPr>
          <a:xfrm>
            <a:off x="84756" y="823826"/>
            <a:ext cx="702918" cy="895929"/>
            <a:chOff x="155597" y="235284"/>
            <a:chExt cx="702918" cy="895929"/>
          </a:xfrm>
        </p:grpSpPr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702E8A6D-4053-43D6-92DE-77BCC96F3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5625" b="68281" l="440" r="84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67" r="92569" b="32036"/>
            <a:stretch/>
          </p:blipFill>
          <p:spPr>
            <a:xfrm>
              <a:off x="155597" y="235284"/>
              <a:ext cx="679513" cy="63863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E0A245C-6481-40B3-A220-2928A7BED46F}"/>
                </a:ext>
              </a:extLst>
            </p:cNvPr>
            <p:cNvSpPr txBox="1"/>
            <p:nvPr/>
          </p:nvSpPr>
          <p:spPr>
            <a:xfrm>
              <a:off x="271559" y="823436"/>
              <a:ext cx="5869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>
                  <a:solidFill>
                    <a:srgbClr val="B1C0D5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Tony</a:t>
              </a:r>
              <a:endParaRPr lang="ko-KR" altLang="en-US" sz="1400" b="1" dirty="0">
                <a:solidFill>
                  <a:srgbClr val="B1C0D5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pic>
        <p:nvPicPr>
          <p:cNvPr id="11" name="오디오 10">
            <a:hlinkClick r:id="" action="ppaction://media"/>
            <a:extLst>
              <a:ext uri="{FF2B5EF4-FFF2-40B4-BE49-F238E27FC236}">
                <a16:creationId xmlns:a16="http://schemas.microsoft.com/office/drawing/2014/main" id="{225D368E-12AB-4833-97F8-E66B71A67BD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20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83"/>
    </mc:Choice>
    <mc:Fallback xmlns="">
      <p:transition spd="slow" advTm="58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6" grpId="0" animBg="1"/>
      <p:bldP spid="37" grpId="0"/>
      <p:bldP spid="41" grpId="0" animBg="1"/>
      <p:bldP spid="42" grpId="0"/>
      <p:bldP spid="47" grpId="0" animBg="1"/>
      <p:bldP spid="48" grpId="0" animBg="1"/>
      <p:bldP spid="53" grpId="0"/>
      <p:bldP spid="55" grpId="0" animBg="1"/>
      <p:bldP spid="56" grpId="0"/>
      <p:bldP spid="66" grpId="0" animBg="1"/>
      <p:bldP spid="67" grpId="0" animBg="1"/>
    </p:bldLst>
  </p:timing>
  <p:extLst>
    <p:ext uri="{E180D4A7-C9FB-4DFB-919C-405C955672EB}">
      <p14:showEvtLst xmlns:p14="http://schemas.microsoft.com/office/powerpoint/2010/main">
        <p14:playEvt time="28241" objId="9"/>
        <p14:stopEvt time="28627" objId="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Write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C4ED53-3DA3-47A0-9307-D980B788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4E21D25-08AB-4B8E-8F0A-24D065075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6317B0F-0297-4C9A-99E4-E2AD735D8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5" name="_x140324024">
            <a:extLst>
              <a:ext uri="{FF2B5EF4-FFF2-40B4-BE49-F238E27FC236}">
                <a16:creationId xmlns:a16="http://schemas.microsoft.com/office/drawing/2014/main" id="{66E29081-2A77-4E46-971F-0F20BD7B3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92" y="1479737"/>
            <a:ext cx="9048616" cy="482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D3BC2E3B-D2CC-40A0-85DA-D0B707043BEB}"/>
              </a:ext>
            </a:extLst>
          </p:cNvPr>
          <p:cNvCxnSpPr>
            <a:cxnSpLocks/>
          </p:cNvCxnSpPr>
          <p:nvPr/>
        </p:nvCxnSpPr>
        <p:spPr>
          <a:xfrm flipV="1">
            <a:off x="7237109" y="4032897"/>
            <a:ext cx="3206218" cy="48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1BFCCB92-42A3-4EF4-9D5C-69CF70EB1FE5}"/>
              </a:ext>
            </a:extLst>
          </p:cNvPr>
          <p:cNvCxnSpPr>
            <a:cxnSpLocks/>
          </p:cNvCxnSpPr>
          <p:nvPr/>
        </p:nvCxnSpPr>
        <p:spPr>
          <a:xfrm flipV="1">
            <a:off x="7237109" y="4815382"/>
            <a:ext cx="3206218" cy="48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05F7FE1-296B-4CEE-AD73-79E21048ACD1}"/>
              </a:ext>
            </a:extLst>
          </p:cNvPr>
          <p:cNvCxnSpPr>
            <a:cxnSpLocks/>
          </p:cNvCxnSpPr>
          <p:nvPr/>
        </p:nvCxnSpPr>
        <p:spPr>
          <a:xfrm flipV="1">
            <a:off x="7237109" y="5614319"/>
            <a:ext cx="3206218" cy="48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8681721-77B1-474F-AE62-6F0EE297D20A}"/>
              </a:ext>
            </a:extLst>
          </p:cNvPr>
          <p:cNvSpPr txBox="1"/>
          <p:nvPr/>
        </p:nvSpPr>
        <p:spPr>
          <a:xfrm>
            <a:off x="2226148" y="3448122"/>
            <a:ext cx="344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go to </a:t>
            </a:r>
            <a:r>
              <a:rPr lang="en-US" altLang="ko-KR" sz="3200" i="1" dirty="0" err="1">
                <a:solidFill>
                  <a:srgbClr val="FF0000"/>
                </a:solidFill>
              </a:rPr>
              <a:t>Jeju</a:t>
            </a:r>
            <a:r>
              <a:rPr lang="en-US" altLang="ko-KR" sz="3200" i="1" dirty="0">
                <a:solidFill>
                  <a:srgbClr val="FF0000"/>
                </a:solidFill>
              </a:rPr>
              <a:t>-do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C18429-76EF-4369-B05D-9AE9E31C6801}"/>
              </a:ext>
            </a:extLst>
          </p:cNvPr>
          <p:cNvSpPr txBox="1"/>
          <p:nvPr/>
        </p:nvSpPr>
        <p:spPr>
          <a:xfrm>
            <a:off x="2226147" y="4231207"/>
            <a:ext cx="414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swim at the beach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2E1CAB-9DD2-413E-9052-E8F7617E1B86}"/>
              </a:ext>
            </a:extLst>
          </p:cNvPr>
          <p:cNvSpPr txBox="1"/>
          <p:nvPr/>
        </p:nvSpPr>
        <p:spPr>
          <a:xfrm>
            <a:off x="2226147" y="5033797"/>
            <a:ext cx="414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eat delicious food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pic>
        <p:nvPicPr>
          <p:cNvPr id="11" name="오디오 10">
            <a:hlinkClick r:id="" action="ppaction://media"/>
            <a:extLst>
              <a:ext uri="{FF2B5EF4-FFF2-40B4-BE49-F238E27FC236}">
                <a16:creationId xmlns:a16="http://schemas.microsoft.com/office/drawing/2014/main" id="{EEF84E08-F377-49E6-8F48-11145A5821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0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29"/>
    </mc:Choice>
    <mc:Fallback xmlns="">
      <p:transition spd="slow" advTm="53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Write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C4ED53-3DA3-47A0-9307-D980B788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4E21D25-08AB-4B8E-8F0A-24D065075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0D9D2C1-9ACB-4647-A97D-90D42D956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89" name="_x140477384">
            <a:extLst>
              <a:ext uri="{FF2B5EF4-FFF2-40B4-BE49-F238E27FC236}">
                <a16:creationId xmlns:a16="http://schemas.microsoft.com/office/drawing/2014/main" id="{0D2626F0-AF1E-47DA-A982-644737565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116" y="1112519"/>
            <a:ext cx="7334866" cy="290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A138C6A9-1D36-49FD-9E93-ADBBF5D03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91" name="_x140326104">
            <a:extLst>
              <a:ext uri="{FF2B5EF4-FFF2-40B4-BE49-F238E27FC236}">
                <a16:creationId xmlns:a16="http://schemas.microsoft.com/office/drawing/2014/main" id="{B5973D8B-70F8-4DEF-B711-CDCB6656C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116" y="4021393"/>
            <a:ext cx="7334866" cy="277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967A12B9-E429-411C-90A2-B3344D3C3E59}"/>
              </a:ext>
            </a:extLst>
          </p:cNvPr>
          <p:cNvSpPr/>
          <p:nvPr/>
        </p:nvSpPr>
        <p:spPr>
          <a:xfrm>
            <a:off x="4190233" y="2073140"/>
            <a:ext cx="5327393" cy="20458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오디오 9">
            <a:hlinkClick r:id="" action="ppaction://media"/>
            <a:extLst>
              <a:ext uri="{FF2B5EF4-FFF2-40B4-BE49-F238E27FC236}">
                <a16:creationId xmlns:a16="http://schemas.microsoft.com/office/drawing/2014/main" id="{B7AB5CC2-9759-416A-8A6B-8A8BA78EAF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67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16"/>
    </mc:Choice>
    <mc:Fallback xmlns="">
      <p:transition spd="slow" advTm="3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Share It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C4ED53-3DA3-47A0-9307-D980B788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4E21D25-08AB-4B8E-8F0A-24D065075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0D9D2C1-9ACB-4647-A97D-90D42D956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138C6A9-1D36-49FD-9E93-ADBBF5D03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327CFF6-3C1A-4D7B-8018-BA96E1486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3" name="_x140478024">
            <a:extLst>
              <a:ext uri="{FF2B5EF4-FFF2-40B4-BE49-F238E27FC236}">
                <a16:creationId xmlns:a16="http://schemas.microsoft.com/office/drawing/2014/main" id="{3F5CD87A-6529-4747-A73E-179978D2F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42" y="1469905"/>
            <a:ext cx="8128292" cy="484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오디오 15">
            <a:hlinkClick r:id="" action="ppaction://media"/>
            <a:extLst>
              <a:ext uri="{FF2B5EF4-FFF2-40B4-BE49-F238E27FC236}">
                <a16:creationId xmlns:a16="http://schemas.microsoft.com/office/drawing/2014/main" id="{104A58FA-B4B3-431A-8C98-73BB41F9B5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0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01"/>
    </mc:Choice>
    <mc:Fallback xmlns="">
      <p:transition spd="slow" advTm="25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Share It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C4ED53-3DA3-47A0-9307-D980B788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4E21D25-08AB-4B8E-8F0A-24D065075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0D9D2C1-9ACB-4647-A97D-90D42D956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138C6A9-1D36-49FD-9E93-ADBBF5D03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327CFF6-3C1A-4D7B-8018-BA96E1486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0265ADEE-9F6E-4837-8BD3-902EEEA9B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173" y="2170405"/>
            <a:ext cx="8602569" cy="3934559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will go to </a:t>
            </a:r>
            <a:r>
              <a:rPr lang="en-US" altLang="ko-KR" sz="4000" b="1" i="1" dirty="0" err="1">
                <a:latin typeface="+mn-ea"/>
                <a:ea typeface="+mn-ea"/>
              </a:rPr>
              <a:t>Jeju</a:t>
            </a:r>
            <a:r>
              <a:rPr lang="en-US" altLang="ko-KR" sz="4000" b="1" i="1" dirty="0">
                <a:latin typeface="+mn-ea"/>
                <a:ea typeface="+mn-ea"/>
              </a:rPr>
              <a:t>-do</a:t>
            </a:r>
            <a:r>
              <a:rPr lang="en-US" altLang="ko-KR" sz="4000" b="1" dirty="0">
                <a:latin typeface="+mn-ea"/>
                <a:ea typeface="+mn-ea"/>
              </a:rPr>
              <a:t> this summer. 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will swim at the beach.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will eat delicious food.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It will be fun!</a:t>
            </a:r>
            <a:endParaRPr lang="en-US" altLang="ko-KR" sz="4800" dirty="0">
              <a:latin typeface="+mn-ea"/>
              <a:ea typeface="+mn-ea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A19BCB68-3531-4726-AF23-1A2238A06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23" y="618255"/>
            <a:ext cx="3792070" cy="2691923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452AED-B095-44EB-A24E-6DE45C6B45E0}"/>
              </a:ext>
            </a:extLst>
          </p:cNvPr>
          <p:cNvSpPr txBox="1"/>
          <p:nvPr/>
        </p:nvSpPr>
        <p:spPr>
          <a:xfrm>
            <a:off x="9403180" y="3310178"/>
            <a:ext cx="25190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/>
              <a:t>이미지출처</a:t>
            </a:r>
            <a:r>
              <a:rPr lang="en-US" altLang="ko-KR" sz="1100" dirty="0"/>
              <a:t>:  </a:t>
            </a:r>
            <a:r>
              <a:rPr lang="ko-KR" altLang="en-US" sz="1100" dirty="0" err="1"/>
              <a:t>아시아타임즈</a:t>
            </a:r>
            <a:endParaRPr lang="ko-KR" altLang="en-US" sz="1100" dirty="0"/>
          </a:p>
        </p:txBody>
      </p:sp>
      <p:pic>
        <p:nvPicPr>
          <p:cNvPr id="19" name="오디오 18">
            <a:hlinkClick r:id="" action="ppaction://media"/>
            <a:extLst>
              <a:ext uri="{FF2B5EF4-FFF2-40B4-BE49-F238E27FC236}">
                <a16:creationId xmlns:a16="http://schemas.microsoft.com/office/drawing/2014/main" id="{0FEF674F-CCEE-49DA-B876-8EE4B30700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45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15"/>
    </mc:Choice>
    <mc:Fallback xmlns="">
      <p:transition spd="slow" advTm="2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Share It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C4ED53-3DA3-47A0-9307-D980B788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4E21D25-08AB-4B8E-8F0A-24D065075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0D9D2C1-9ACB-4647-A97D-90D42D956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138C6A9-1D36-49FD-9E93-ADBBF5D03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327CFF6-3C1A-4D7B-8018-BA96E1486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3" name="_x140478024">
            <a:extLst>
              <a:ext uri="{FF2B5EF4-FFF2-40B4-BE49-F238E27FC236}">
                <a16:creationId xmlns:a16="http://schemas.microsoft.com/office/drawing/2014/main" id="{3F5CD87A-6529-4747-A73E-179978D2F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42" y="1469905"/>
            <a:ext cx="8128292" cy="484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1A507F-5B37-49E0-B7B2-2A8AF4AF6F12}"/>
              </a:ext>
            </a:extLst>
          </p:cNvPr>
          <p:cNvSpPr txBox="1"/>
          <p:nvPr/>
        </p:nvSpPr>
        <p:spPr>
          <a:xfrm>
            <a:off x="1842690" y="3221974"/>
            <a:ext cx="344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go to </a:t>
            </a:r>
            <a:r>
              <a:rPr lang="en-US" altLang="ko-KR" sz="3200" i="1" dirty="0" err="1">
                <a:solidFill>
                  <a:srgbClr val="FF0000"/>
                </a:solidFill>
              </a:rPr>
              <a:t>Jeju</a:t>
            </a:r>
            <a:r>
              <a:rPr lang="en-US" altLang="ko-KR" sz="3200" i="1" dirty="0">
                <a:solidFill>
                  <a:srgbClr val="FF0000"/>
                </a:solidFill>
              </a:rPr>
              <a:t>-do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63D47D-560C-49F1-AFDE-F45AD81D1969}"/>
              </a:ext>
            </a:extLst>
          </p:cNvPr>
          <p:cNvSpPr txBox="1"/>
          <p:nvPr/>
        </p:nvSpPr>
        <p:spPr>
          <a:xfrm>
            <a:off x="4118858" y="5491919"/>
            <a:ext cx="1513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Sam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2BBA31-4197-47A5-BA0A-9C7247E60D71}"/>
              </a:ext>
            </a:extLst>
          </p:cNvPr>
          <p:cNvSpPr txBox="1"/>
          <p:nvPr/>
        </p:nvSpPr>
        <p:spPr>
          <a:xfrm>
            <a:off x="157964" y="4259718"/>
            <a:ext cx="4486226" cy="1200329"/>
          </a:xfrm>
          <a:prstGeom prst="rect">
            <a:avLst/>
          </a:prstGeom>
          <a:solidFill>
            <a:schemeClr val="accent5">
              <a:lumMod val="20000"/>
              <a:lumOff val="80000"/>
              <a:alpha val="51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accent5"/>
                </a:solidFill>
                <a:latin typeface="Arial" panose="020B0604020202020204" pitchFamily="34" charset="0"/>
                <a:ea typeface="HY엽서M" panose="02030600000101010101" pitchFamily="18" charset="-127"/>
                <a:cs typeface="Arial" panose="020B0604020202020204" pitchFamily="34" charset="0"/>
              </a:rPr>
              <a:t>“ I will swim at the beach</a:t>
            </a:r>
            <a:r>
              <a:rPr lang="en-US" altLang="ko-KR" sz="2000" dirty="0">
                <a:solidFill>
                  <a:schemeClr val="accent5"/>
                </a:solidFill>
                <a:latin typeface="HY엽서M" panose="02030600000101010101" pitchFamily="18" charset="-127"/>
                <a:ea typeface="HY엽서M" panose="02030600000101010101" pitchFamily="18" charset="-127"/>
                <a:cs typeface="Arial" panose="020B0604020202020204" pitchFamily="34" charset="0"/>
              </a:rPr>
              <a:t>.</a:t>
            </a:r>
            <a:endParaRPr lang="en-US" altLang="ko-KR" sz="2000" dirty="0">
              <a:solidFill>
                <a:schemeClr val="accent5"/>
              </a:solidFill>
              <a:latin typeface="HY엽서M" panose="02030600000101010101" pitchFamily="18" charset="-127"/>
              <a:ea typeface="HY엽서M" panose="02030600000101010101" pitchFamily="18" charset="-127"/>
            </a:endParaRPr>
          </a:p>
          <a:p>
            <a:r>
              <a:rPr lang="en-US" altLang="ko-KR" sz="2400" dirty="0">
                <a:solidFill>
                  <a:schemeClr val="accent5"/>
                </a:solidFill>
                <a:latin typeface="Arial" panose="020B0604020202020204" pitchFamily="34" charset="0"/>
                <a:ea typeface="HY엽서M" panose="02030600000101010101" pitchFamily="18" charset="-127"/>
                <a:cs typeface="Arial" panose="020B0604020202020204" pitchFamily="34" charset="0"/>
              </a:rPr>
              <a:t>  I will eat delicious food.</a:t>
            </a:r>
            <a:r>
              <a:rPr lang="ko-KR" altLang="en-US" sz="2400" dirty="0">
                <a:solidFill>
                  <a:schemeClr val="accent5"/>
                </a:solidFill>
                <a:latin typeface="Arial" panose="020B0604020202020204" pitchFamily="34" charset="0"/>
                <a:ea typeface="HY엽서M" panose="02030600000101010101" pitchFamily="18" charset="-127"/>
                <a:cs typeface="Arial" panose="020B0604020202020204" pitchFamily="34" charset="0"/>
              </a:rPr>
              <a:t>을 </a:t>
            </a:r>
            <a:endParaRPr lang="en-US" altLang="ko-KR" sz="2400" dirty="0">
              <a:solidFill>
                <a:schemeClr val="accent5"/>
              </a:solidFill>
              <a:latin typeface="Arial" panose="020B0604020202020204" pitchFamily="34" charset="0"/>
              <a:ea typeface="HY엽서M" panose="02030600000101010101" pitchFamily="18" charset="-127"/>
              <a:cs typeface="Arial" panose="020B0604020202020204" pitchFamily="34" charset="0"/>
            </a:endParaRPr>
          </a:p>
          <a:p>
            <a:r>
              <a:rPr lang="en-US" altLang="ko-KR" sz="2400" dirty="0">
                <a:solidFill>
                  <a:schemeClr val="accent5"/>
                </a:solidFill>
                <a:latin typeface="Arial" panose="020B0604020202020204" pitchFamily="34" charset="0"/>
                <a:ea typeface="HY엽서M" panose="02030600000101010101" pitchFamily="18" charset="-127"/>
                <a:cs typeface="Arial" panose="020B0604020202020204" pitchFamily="34" charset="0"/>
              </a:rPr>
              <a:t>   </a:t>
            </a:r>
            <a:r>
              <a:rPr lang="ko-KR" altLang="en-US" sz="2400" dirty="0">
                <a:solidFill>
                  <a:schemeClr val="accent5"/>
                </a:solidFill>
                <a:latin typeface="Arial" panose="020B0604020202020204" pitchFamily="34" charset="0"/>
                <a:ea typeface="HY엽서M" panose="02030600000101010101" pitchFamily="18" charset="-127"/>
                <a:cs typeface="Arial" panose="020B0604020202020204" pitchFamily="34" charset="0"/>
              </a:rPr>
              <a:t>함께 써도 좋습니다</a:t>
            </a:r>
            <a:r>
              <a:rPr lang="en-US" altLang="ko-KR" sz="2400" dirty="0">
                <a:solidFill>
                  <a:schemeClr val="accent5"/>
                </a:solidFill>
                <a:latin typeface="Arial" panose="020B0604020202020204" pitchFamily="34" charset="0"/>
                <a:ea typeface="HY엽서M" panose="02030600000101010101" pitchFamily="18" charset="-127"/>
                <a:cs typeface="Arial" panose="020B0604020202020204" pitchFamily="34" charset="0"/>
              </a:rPr>
              <a:t>.” </a:t>
            </a:r>
          </a:p>
        </p:txBody>
      </p:sp>
      <p:pic>
        <p:nvPicPr>
          <p:cNvPr id="17" name="오디오 16">
            <a:hlinkClick r:id="" action="ppaction://media"/>
            <a:extLst>
              <a:ext uri="{FF2B5EF4-FFF2-40B4-BE49-F238E27FC236}">
                <a16:creationId xmlns:a16="http://schemas.microsoft.com/office/drawing/2014/main" id="{3945BCBE-BE08-441C-8A3C-5A7B971B8A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029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3"/>
    </mc:Choice>
    <mc:Fallback xmlns="">
      <p:transition spd="slow" advTm="7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Share It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C4ED53-3DA3-47A0-9307-D980B788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4E21D25-08AB-4B8E-8F0A-24D065075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0D9D2C1-9ACB-4647-A97D-90D42D956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138C6A9-1D36-49FD-9E93-ADBBF5D03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327CFF6-3C1A-4D7B-8018-BA96E1486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8EB717-003A-4A36-B843-F0C3D4C46B44}"/>
              </a:ext>
            </a:extLst>
          </p:cNvPr>
          <p:cNvSpPr txBox="1"/>
          <p:nvPr/>
        </p:nvSpPr>
        <p:spPr>
          <a:xfrm rot="1015320">
            <a:off x="9022143" y="3363148"/>
            <a:ext cx="3185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먹어 보세요</a:t>
            </a:r>
            <a:r>
              <a:rPr lang="en-US" altLang="ko-KR" dirty="0"/>
              <a:t>~ </a:t>
            </a:r>
            <a:r>
              <a:rPr lang="ko-KR" altLang="en-US" dirty="0"/>
              <a:t>무등산 수박</a:t>
            </a:r>
          </a:p>
        </p:txBody>
      </p:sp>
      <p:sp>
        <p:nvSpPr>
          <p:cNvPr id="23" name="AutoShape 25">
            <a:extLst>
              <a:ext uri="{FF2B5EF4-FFF2-40B4-BE49-F238E27FC236}">
                <a16:creationId xmlns:a16="http://schemas.microsoft.com/office/drawing/2014/main" id="{17E3D243-9B03-4715-9B35-97B6D8FA9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173" y="2170405"/>
            <a:ext cx="8602569" cy="3934559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will go to </a:t>
            </a:r>
            <a:r>
              <a:rPr lang="en-US" altLang="ko-KR" sz="4000" b="1" i="1" dirty="0">
                <a:latin typeface="+mn-ea"/>
                <a:ea typeface="+mn-ea"/>
              </a:rPr>
              <a:t>Gwangju</a:t>
            </a:r>
            <a:r>
              <a:rPr lang="en-US" altLang="ko-KR" sz="4000" b="1" dirty="0">
                <a:latin typeface="+mn-ea"/>
                <a:ea typeface="+mn-ea"/>
              </a:rPr>
              <a:t> this summer. 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will visit my grandparents.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will eat watermelon.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It will be fun!</a:t>
            </a:r>
            <a:endParaRPr lang="en-US" altLang="ko-KR" sz="4800" dirty="0">
              <a:latin typeface="+mn-ea"/>
              <a:ea typeface="+mn-ea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DCFD74E0-D8B7-4EB0-B320-212EEF2B7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211" y="3590738"/>
            <a:ext cx="3477616" cy="2998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오디오 25">
            <a:hlinkClick r:id="" action="ppaction://media"/>
            <a:extLst>
              <a:ext uri="{FF2B5EF4-FFF2-40B4-BE49-F238E27FC236}">
                <a16:creationId xmlns:a16="http://schemas.microsoft.com/office/drawing/2014/main" id="{700D9600-1348-41EB-AD33-C72F0D69E8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8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46"/>
    </mc:Choice>
    <mc:Fallback xmlns="">
      <p:transition spd="slow" advTm="36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2" grpId="0"/>
      <p:bldP spid="2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Share It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C4ED53-3DA3-47A0-9307-D980B788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4E21D25-08AB-4B8E-8F0A-24D065075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0D9D2C1-9ACB-4647-A97D-90D42D956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138C6A9-1D36-49FD-9E93-ADBBF5D03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327CFF6-3C1A-4D7B-8018-BA96E1486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3" name="_x140478024">
            <a:extLst>
              <a:ext uri="{FF2B5EF4-FFF2-40B4-BE49-F238E27FC236}">
                <a16:creationId xmlns:a16="http://schemas.microsoft.com/office/drawing/2014/main" id="{3F5CD87A-6529-4747-A73E-179978D2F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42" y="1469905"/>
            <a:ext cx="8128292" cy="484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AB4280-2EF2-47EE-829A-3866E18DD200}"/>
              </a:ext>
            </a:extLst>
          </p:cNvPr>
          <p:cNvSpPr txBox="1"/>
          <p:nvPr/>
        </p:nvSpPr>
        <p:spPr>
          <a:xfrm>
            <a:off x="6743405" y="3221974"/>
            <a:ext cx="344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go to </a:t>
            </a:r>
            <a:r>
              <a:rPr lang="en-US" altLang="ko-KR" sz="3200" i="1" dirty="0">
                <a:solidFill>
                  <a:srgbClr val="FF0000"/>
                </a:solidFill>
              </a:rPr>
              <a:t>Gwangju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DA14A2-98C4-470E-8867-54129EB27FD6}"/>
              </a:ext>
            </a:extLst>
          </p:cNvPr>
          <p:cNvSpPr txBox="1"/>
          <p:nvPr/>
        </p:nvSpPr>
        <p:spPr>
          <a:xfrm>
            <a:off x="5986904" y="5440848"/>
            <a:ext cx="1513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ko-KR" altLang="en-US" sz="3200" dirty="0">
                <a:solidFill>
                  <a:srgbClr val="FF0000"/>
                </a:solidFill>
              </a:rPr>
              <a:t>천재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4FA0DA-84CE-4A26-9FA5-0408038BEA8A}"/>
              </a:ext>
            </a:extLst>
          </p:cNvPr>
          <p:cNvSpPr txBox="1"/>
          <p:nvPr/>
        </p:nvSpPr>
        <p:spPr>
          <a:xfrm>
            <a:off x="7364880" y="4187766"/>
            <a:ext cx="4486226" cy="1200329"/>
          </a:xfrm>
          <a:prstGeom prst="rect">
            <a:avLst/>
          </a:prstGeom>
          <a:solidFill>
            <a:schemeClr val="accent5">
              <a:lumMod val="20000"/>
              <a:lumOff val="80000"/>
              <a:alpha val="51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accent5"/>
                </a:solidFill>
                <a:latin typeface="Arial" panose="020B0604020202020204" pitchFamily="34" charset="0"/>
                <a:ea typeface="HY엽서M" panose="02030600000101010101" pitchFamily="18" charset="-127"/>
                <a:cs typeface="Arial" panose="020B0604020202020204" pitchFamily="34" charset="0"/>
              </a:rPr>
              <a:t>“ I will visit my grandparents.</a:t>
            </a:r>
          </a:p>
          <a:p>
            <a:r>
              <a:rPr lang="en-US" altLang="ko-KR" sz="2400" dirty="0">
                <a:solidFill>
                  <a:schemeClr val="accent5"/>
                </a:solidFill>
                <a:latin typeface="Arial" panose="020B0604020202020204" pitchFamily="34" charset="0"/>
                <a:ea typeface="HY엽서M" panose="02030600000101010101" pitchFamily="18" charset="-127"/>
                <a:cs typeface="Arial" panose="020B0604020202020204" pitchFamily="34" charset="0"/>
              </a:rPr>
              <a:t>  I will eat watermelon.</a:t>
            </a:r>
            <a:r>
              <a:rPr lang="ko-KR" altLang="en-US" sz="2400" dirty="0">
                <a:solidFill>
                  <a:schemeClr val="accent5"/>
                </a:solidFill>
                <a:latin typeface="Arial" panose="020B0604020202020204" pitchFamily="34" charset="0"/>
                <a:ea typeface="HY엽서M" panose="02030600000101010101" pitchFamily="18" charset="-127"/>
                <a:cs typeface="Arial" panose="020B0604020202020204" pitchFamily="34" charset="0"/>
              </a:rPr>
              <a:t>을 </a:t>
            </a:r>
            <a:endParaRPr lang="en-US" altLang="ko-KR" sz="2400" dirty="0">
              <a:solidFill>
                <a:schemeClr val="accent5"/>
              </a:solidFill>
              <a:latin typeface="Arial" panose="020B0604020202020204" pitchFamily="34" charset="0"/>
              <a:ea typeface="HY엽서M" panose="02030600000101010101" pitchFamily="18" charset="-127"/>
              <a:cs typeface="Arial" panose="020B0604020202020204" pitchFamily="34" charset="0"/>
            </a:endParaRPr>
          </a:p>
          <a:p>
            <a:r>
              <a:rPr lang="en-US" altLang="ko-KR" sz="2400" dirty="0">
                <a:solidFill>
                  <a:schemeClr val="accent5"/>
                </a:solidFill>
                <a:latin typeface="Arial" panose="020B0604020202020204" pitchFamily="34" charset="0"/>
                <a:ea typeface="HY엽서M" panose="02030600000101010101" pitchFamily="18" charset="-127"/>
                <a:cs typeface="Arial" panose="020B0604020202020204" pitchFamily="34" charset="0"/>
              </a:rPr>
              <a:t>   </a:t>
            </a:r>
            <a:r>
              <a:rPr lang="ko-KR" altLang="en-US" sz="2400" dirty="0">
                <a:solidFill>
                  <a:schemeClr val="accent5"/>
                </a:solidFill>
                <a:latin typeface="Arial" panose="020B0604020202020204" pitchFamily="34" charset="0"/>
                <a:ea typeface="HY엽서M" panose="02030600000101010101" pitchFamily="18" charset="-127"/>
                <a:cs typeface="Arial" panose="020B0604020202020204" pitchFamily="34" charset="0"/>
              </a:rPr>
              <a:t>함께 써도 좋습니다</a:t>
            </a:r>
            <a:r>
              <a:rPr lang="en-US" altLang="ko-KR" sz="2400" dirty="0">
                <a:solidFill>
                  <a:schemeClr val="accent5"/>
                </a:solidFill>
                <a:latin typeface="Arial" panose="020B0604020202020204" pitchFamily="34" charset="0"/>
                <a:ea typeface="HY엽서M" panose="02030600000101010101" pitchFamily="18" charset="-127"/>
                <a:cs typeface="Arial" panose="020B0604020202020204" pitchFamily="34" charset="0"/>
              </a:rPr>
              <a:t>.” </a:t>
            </a:r>
          </a:p>
        </p:txBody>
      </p:sp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29886485-715E-44F7-ADD0-8CB62F0759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808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9"/>
    </mc:Choice>
    <mc:Fallback xmlns="">
      <p:transition spd="slow" advTm="8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D33AD1-72F8-4382-96E7-B433FE7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897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BB1AC7A-C318-46F2-AE7B-B7622D62F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37" name="_x140478664">
            <a:extLst>
              <a:ext uri="{FF2B5EF4-FFF2-40B4-BE49-F238E27FC236}">
                <a16:creationId xmlns:a16="http://schemas.microsoft.com/office/drawing/2014/main" id="{558F139A-8628-4A3A-88C0-5DC3636CE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3" y="1538748"/>
            <a:ext cx="911895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DB9676CD-4319-406C-9A9F-5E0925A2EFAE}"/>
              </a:ext>
            </a:extLst>
          </p:cNvPr>
          <p:cNvSpPr/>
          <p:nvPr/>
        </p:nvSpPr>
        <p:spPr>
          <a:xfrm>
            <a:off x="1220891" y="2878007"/>
            <a:ext cx="2574361" cy="25592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AB10A7C7-EAF8-4EA2-9BEA-E14D812B06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99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94"/>
    </mc:Choice>
    <mc:Fallback xmlns="">
      <p:transition spd="slow" advTm="33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D33AD1-72F8-4382-96E7-B433FE7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897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BB1AC7A-C318-46F2-AE7B-B7622D62F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37" name="_x140478664">
            <a:extLst>
              <a:ext uri="{FF2B5EF4-FFF2-40B4-BE49-F238E27FC236}">
                <a16:creationId xmlns:a16="http://schemas.microsoft.com/office/drawing/2014/main" id="{558F139A-8628-4A3A-88C0-5DC3636CE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3" y="1538748"/>
            <a:ext cx="911895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8320F6-86FF-4C86-AA20-93DF6D5B45CB}"/>
              </a:ext>
            </a:extLst>
          </p:cNvPr>
          <p:cNvSpPr txBox="1"/>
          <p:nvPr/>
        </p:nvSpPr>
        <p:spPr>
          <a:xfrm>
            <a:off x="5170242" y="2946670"/>
            <a:ext cx="4052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</a:t>
            </a:r>
            <a:r>
              <a:rPr lang="en-US" altLang="ko-KR" sz="3200" i="1" dirty="0">
                <a:solidFill>
                  <a:srgbClr val="FF0000"/>
                </a:solidFill>
              </a:rPr>
              <a:t>swim at the beach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E0631-9CBD-44FC-99A7-784A32B3E228}"/>
              </a:ext>
            </a:extLst>
          </p:cNvPr>
          <p:cNvSpPr txBox="1"/>
          <p:nvPr/>
        </p:nvSpPr>
        <p:spPr>
          <a:xfrm>
            <a:off x="5263650" y="4110533"/>
            <a:ext cx="2356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</a:t>
            </a:r>
            <a:r>
              <a:rPr lang="en-US" altLang="ko-KR" sz="3200" i="1" dirty="0">
                <a:solidFill>
                  <a:srgbClr val="FF0000"/>
                </a:solidFill>
              </a:rPr>
              <a:t>go fishing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479783DB-2678-4791-B77A-3AD01FAFC1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423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8"/>
    </mc:Choice>
    <mc:Fallback xmlns="">
      <p:transition spd="slow" advTm="33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D33AD1-72F8-4382-96E7-B433FE7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897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BB1AC7A-C318-46F2-AE7B-B7622D62F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37" name="_x140478664">
            <a:extLst>
              <a:ext uri="{FF2B5EF4-FFF2-40B4-BE49-F238E27FC236}">
                <a16:creationId xmlns:a16="http://schemas.microsoft.com/office/drawing/2014/main" id="{558F139A-8628-4A3A-88C0-5DC3636CE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3" y="1538748"/>
            <a:ext cx="911895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8320F6-86FF-4C86-AA20-93DF6D5B45CB}"/>
              </a:ext>
            </a:extLst>
          </p:cNvPr>
          <p:cNvSpPr txBox="1"/>
          <p:nvPr/>
        </p:nvSpPr>
        <p:spPr>
          <a:xfrm>
            <a:off x="5170242" y="2946670"/>
            <a:ext cx="4052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</a:t>
            </a:r>
            <a:r>
              <a:rPr lang="en-US" altLang="ko-KR" sz="3200" i="1" dirty="0">
                <a:solidFill>
                  <a:srgbClr val="FF0000"/>
                </a:solidFill>
              </a:rPr>
              <a:t>swim at the beach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E0631-9CBD-44FC-99A7-784A32B3E228}"/>
              </a:ext>
            </a:extLst>
          </p:cNvPr>
          <p:cNvSpPr txBox="1"/>
          <p:nvPr/>
        </p:nvSpPr>
        <p:spPr>
          <a:xfrm>
            <a:off x="5263650" y="4110533"/>
            <a:ext cx="2356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</a:t>
            </a:r>
            <a:r>
              <a:rPr lang="en-US" altLang="ko-KR" sz="3200" i="1" dirty="0">
                <a:solidFill>
                  <a:srgbClr val="FF0000"/>
                </a:solidFill>
              </a:rPr>
              <a:t>go fishing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04888FB-1A56-4F6D-A8F1-3876381B2FC4}"/>
              </a:ext>
            </a:extLst>
          </p:cNvPr>
          <p:cNvSpPr/>
          <p:nvPr/>
        </p:nvSpPr>
        <p:spPr>
          <a:xfrm>
            <a:off x="3867465" y="2149384"/>
            <a:ext cx="6581537" cy="39759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오디오 13">
            <a:hlinkClick r:id="" action="ppaction://media"/>
            <a:extLst>
              <a:ext uri="{FF2B5EF4-FFF2-40B4-BE49-F238E27FC236}">
                <a16:creationId xmlns:a16="http://schemas.microsoft.com/office/drawing/2014/main" id="{81894BC1-BB78-4996-8127-1861B10B3A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434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4"/>
    </mc:Choice>
    <mc:Fallback xmlns="">
      <p:transition spd="slow" advTm="15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Song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BB3749F-3FE3-4D25-94AC-B48C6B4FD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887" y="1111826"/>
            <a:ext cx="9664907" cy="5746173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EA23E62A-6E69-4581-BA12-C413A77B00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83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2"/>
    </mc:Choice>
    <mc:Fallback xmlns="">
      <p:transition spd="slow" advTm="12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-19665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D33AD1-72F8-4382-96E7-B433FE7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897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164273" y="1922208"/>
            <a:ext cx="33467373" cy="176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2503"/>
            <a:ext cx="26001465" cy="177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" name="_x339490536" descr="EMB00000a5412b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098" y="2414422"/>
            <a:ext cx="5772991" cy="337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993913" y="3874617"/>
            <a:ext cx="448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FF0000"/>
                </a:solidFill>
              </a:rPr>
              <a:t>e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764071"/>
            <a:ext cx="22046306" cy="147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EE64AC2-7317-4930-82EA-99A5349DA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09" name="_x140296976">
            <a:extLst>
              <a:ext uri="{FF2B5EF4-FFF2-40B4-BE49-F238E27FC236}">
                <a16:creationId xmlns:a16="http://schemas.microsoft.com/office/drawing/2014/main" id="{0A8EB411-2065-4172-8538-7A0F567B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6740"/>
            <a:ext cx="5543550" cy="129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1D787631-CD6E-4FE2-823B-0F21411419DE}"/>
              </a:ext>
            </a:extLst>
          </p:cNvPr>
          <p:cNvSpPr/>
          <p:nvPr/>
        </p:nvSpPr>
        <p:spPr>
          <a:xfrm>
            <a:off x="491179" y="1482260"/>
            <a:ext cx="1362637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06EE9116-E38E-46F1-9A8D-16E6DBDB4FCC}"/>
              </a:ext>
            </a:extLst>
          </p:cNvPr>
          <p:cNvCxnSpPr>
            <a:cxnSpLocks/>
          </p:cNvCxnSpPr>
          <p:nvPr/>
        </p:nvCxnSpPr>
        <p:spPr>
          <a:xfrm>
            <a:off x="510277" y="2367308"/>
            <a:ext cx="19084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720DF13E-9A27-4A44-AC65-F498B28145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933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3"/>
    </mc:Choice>
    <mc:Fallback xmlns="">
      <p:transition spd="slow" advTm="30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15D68E6-4734-4AC1-BB4D-955FA440AEC3}"/>
              </a:ext>
            </a:extLst>
          </p:cNvPr>
          <p:cNvGrpSpPr/>
          <p:nvPr/>
        </p:nvGrpSpPr>
        <p:grpSpPr>
          <a:xfrm>
            <a:off x="639381" y="2020163"/>
            <a:ext cx="10913236" cy="1000383"/>
            <a:chOff x="669164" y="1288749"/>
            <a:chExt cx="4683886" cy="113214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40E29895-495A-42F8-A472-C42FD9522C89}"/>
                </a:ext>
              </a:extLst>
            </p:cNvPr>
            <p:cNvSpPr/>
            <p:nvPr/>
          </p:nvSpPr>
          <p:spPr>
            <a:xfrm>
              <a:off x="669164" y="1288749"/>
              <a:ext cx="4683886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     </a:t>
              </a:r>
              <a:r>
                <a:rPr lang="en-US" altLang="ko-KR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Ready to Write </a:t>
              </a:r>
              <a:r>
                <a:rPr lang="ko-KR" altLang="en-US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낱말과 표현 </a:t>
              </a:r>
              <a:r>
                <a:rPr lang="en-US" altLang="ko-KR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2</a:t>
              </a:r>
              <a:r>
                <a:rPr lang="ko-KR" altLang="en-US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번 이상 쓰고 익히기</a:t>
              </a:r>
              <a:endPara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DC3BC91-6FCB-445D-850D-EC7DB9DF14E8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b="1" dirty="0">
                  <a:solidFill>
                    <a:schemeClr val="tx2">
                      <a:lumMod val="75000"/>
                    </a:schemeClr>
                  </a:solidFill>
                </a:rPr>
                <a:t>1</a:t>
              </a:r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26CD8F32-8B34-4B10-AC97-B6998E91BE5F}"/>
              </a:ext>
            </a:extLst>
          </p:cNvPr>
          <p:cNvGrpSpPr/>
          <p:nvPr/>
        </p:nvGrpSpPr>
        <p:grpSpPr>
          <a:xfrm>
            <a:off x="639381" y="4027206"/>
            <a:ext cx="10913235" cy="975833"/>
            <a:chOff x="741988" y="4292826"/>
            <a:chExt cx="10913235" cy="97583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E80A1A6-B5AC-432C-990A-5621CE136AEE}"/>
                </a:ext>
              </a:extLst>
            </p:cNvPr>
            <p:cNvGrpSpPr/>
            <p:nvPr/>
          </p:nvGrpSpPr>
          <p:grpSpPr>
            <a:xfrm>
              <a:off x="741988" y="4292826"/>
              <a:ext cx="10913235" cy="975833"/>
              <a:chOff x="524540" y="2714703"/>
              <a:chExt cx="4251917" cy="839208"/>
            </a:xfrm>
            <a:grpFill/>
          </p:grpSpPr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7E20E034-9BAA-411A-8CCA-D1F7CCD47624}"/>
                  </a:ext>
                </a:extLst>
              </p:cNvPr>
              <p:cNvSpPr/>
              <p:nvPr/>
            </p:nvSpPr>
            <p:spPr>
              <a:xfrm>
                <a:off x="524540" y="2714703"/>
                <a:ext cx="4251917" cy="83920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0" rIns="0" bIns="0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500" b="1" kern="0" spc="-1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    </a:t>
                </a:r>
                <a:r>
                  <a:rPr lang="ko-KR" altLang="en-US" sz="2800" dirty="0"/>
                  <a:t>     </a:t>
                </a:r>
                <a:endParaRPr lang="en-US" altLang="ko-KR" sz="28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훈막대연필 R" panose="02020603020101020101" pitchFamily="18" charset="-127"/>
                  <a:ea typeface="1훈막대연필 R" panose="02020603020101020101" pitchFamily="18" charset="-127"/>
                </a:endParaRP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2B2DB1BB-F7B8-4248-814B-E12B59743910}"/>
                  </a:ext>
                </a:extLst>
              </p:cNvPr>
              <p:cNvSpPr/>
              <p:nvPr/>
            </p:nvSpPr>
            <p:spPr>
              <a:xfrm>
                <a:off x="585384" y="2839318"/>
                <a:ext cx="171056" cy="5899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4000" b="1" dirty="0">
                    <a:solidFill>
                      <a:schemeClr val="tx2">
                        <a:lumMod val="75000"/>
                      </a:schemeClr>
                    </a:solidFill>
                  </a:rPr>
                  <a:t>2</a:t>
                </a:r>
                <a:endParaRPr lang="ko-KR" altLang="en-US" sz="4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D04FAA5-9D76-485A-AE90-BC1C439ECF34}"/>
                </a:ext>
              </a:extLst>
            </p:cNvPr>
            <p:cNvSpPr/>
            <p:nvPr/>
          </p:nvSpPr>
          <p:spPr>
            <a:xfrm>
              <a:off x="1420538" y="4463731"/>
              <a:ext cx="9287315" cy="59131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Let’s Write </a:t>
              </a:r>
              <a:r>
                <a:rPr lang="ko-KR" altLang="en-US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자신의 글 완성하여 쓰기  </a:t>
              </a:r>
              <a:endPara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10F73732-AF1F-47C3-A75B-B16F40AAD7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13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9"/>
    </mc:Choice>
    <mc:Fallback xmlns="">
      <p:transition spd="slow" advTm="28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8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출신 나라  말하기 연습</a:t>
            </a:r>
            <a:r>
              <a:rPr lang="en-US" altLang="ko-KR" sz="3600" dirty="0"/>
              <a:t>(7</a:t>
            </a:r>
            <a:r>
              <a:rPr lang="ko-KR" altLang="en-US" sz="3600" dirty="0"/>
              <a:t>번 이상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11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52A55-944D-447F-A66E-7463FBF7FFCC}"/>
              </a:ext>
            </a:extLst>
          </p:cNvPr>
          <p:cNvSpPr txBox="1"/>
          <p:nvPr/>
        </p:nvSpPr>
        <p:spPr>
          <a:xfrm rot="10800000" flipV="1">
            <a:off x="2476655" y="1133139"/>
            <a:ext cx="5021180" cy="923330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</a:t>
            </a:r>
            <a:r>
              <a:rPr lang="en-US" altLang="ko-KR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, 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이 부분은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정화샘이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 직접 하셔야 할 것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같구요</a:t>
            </a:r>
            <a:endParaRPr lang="en-US" altLang="ko-KR" dirty="0">
              <a:latin typeface="바탕" panose="02030600000101010101" pitchFamily="18" charset="-127"/>
              <a:ea typeface="바탕" panose="02030600000101010101" pitchFamily="18" charset="-127"/>
              <a:cs typeface="한컴돋움" panose="02030600000101010101" pitchFamily="18" charset="2"/>
            </a:endParaRPr>
          </a:p>
          <a:p>
            <a:r>
              <a:rPr lang="ko-KR" altLang="en-US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네</a:t>
            </a:r>
            <a:r>
              <a:rPr lang="en-US" altLang="ko-KR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~~~</a:t>
            </a:r>
            <a:endParaRPr lang="ko-KR" altLang="en-US" b="1" dirty="0">
              <a:solidFill>
                <a:srgbClr val="0070C0"/>
              </a:solidFill>
              <a:latin typeface="한컴바탕확장" panose="02000009000000000000" pitchFamily="1" charset="-127"/>
              <a:ea typeface="한컴바탕확장" panose="02000009000000000000" pitchFamily="1" charset="-127"/>
              <a:cs typeface="한컴돋움" panose="02030600000101010101" pitchFamily="18" charset="2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삽화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음원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 영상 등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영상의 저작재산권은 제작자에게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  <a:endParaRPr lang="ko-KR" altLang="en-US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7" name="6단원 노래 후반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208803"/>
            <a:ext cx="572994" cy="5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L6_song_자막없음">
            <a:hlinkClick r:id="" action="ppaction://media"/>
            <a:extLst>
              <a:ext uri="{FF2B5EF4-FFF2-40B4-BE49-F238E27FC236}">
                <a16:creationId xmlns:a16="http://schemas.microsoft.com/office/drawing/2014/main" id="{EADD6AF6-B60B-4C91-AD77-68FF657FAD6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724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0"/>
    </mc:Choice>
    <mc:Fallback xmlns="">
      <p:transition spd="slow" advTm="24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Learning Point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10" name="Group 22">
            <a:extLst>
              <a:ext uri="{FF2B5EF4-FFF2-40B4-BE49-F238E27FC236}">
                <a16:creationId xmlns:a16="http://schemas.microsoft.com/office/drawing/2014/main" id="{BF204076-7DA8-47A9-A81F-3755745D4531}"/>
              </a:ext>
            </a:extLst>
          </p:cNvPr>
          <p:cNvGrpSpPr>
            <a:grpSpLocks/>
          </p:cNvGrpSpPr>
          <p:nvPr/>
        </p:nvGrpSpPr>
        <p:grpSpPr bwMode="auto">
          <a:xfrm>
            <a:off x="558843" y="4092840"/>
            <a:ext cx="10733492" cy="1147954"/>
            <a:chOff x="295" y="854"/>
            <a:chExt cx="4973" cy="472"/>
          </a:xfrm>
          <a:solidFill>
            <a:schemeClr val="tx2">
              <a:lumMod val="90000"/>
            </a:schemeClr>
          </a:solidFill>
        </p:grpSpPr>
        <p:sp>
          <p:nvSpPr>
            <p:cNvPr id="12" name="AutoShape 23">
              <a:extLst>
                <a:ext uri="{FF2B5EF4-FFF2-40B4-BE49-F238E27FC236}">
                  <a16:creationId xmlns:a16="http://schemas.microsoft.com/office/drawing/2014/main" id="{64612DA8-3DD3-4E7B-85FA-C19A65B33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여름 방학에 할 일을 나타내는 글 쓰기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id="{91545FCC-F6B9-453E-9E47-BC236CEFF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A343478-E70E-442B-828E-2155B6ABF2BE}"/>
              </a:ext>
            </a:extLst>
          </p:cNvPr>
          <p:cNvGrpSpPr>
            <a:grpSpLocks/>
          </p:cNvGrpSpPr>
          <p:nvPr/>
        </p:nvGrpSpPr>
        <p:grpSpPr bwMode="auto">
          <a:xfrm>
            <a:off x="558843" y="2093570"/>
            <a:ext cx="10733492" cy="1271991"/>
            <a:chOff x="295" y="854"/>
            <a:chExt cx="4921" cy="523"/>
          </a:xfrm>
          <a:solidFill>
            <a:schemeClr val="tx2">
              <a:lumMod val="90000"/>
            </a:schemeClr>
          </a:solidFill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35FCC2AD-573E-41FE-B604-B831E3305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 여름 방학에 할 일을</a:t>
              </a:r>
              <a:r>
                <a:rPr lang="en-US" altLang="ko-KR" sz="3400" b="1" dirty="0">
                  <a:solidFill>
                    <a:schemeClr val="tx2"/>
                  </a:solidFill>
                </a:rPr>
                <a:t> </a:t>
              </a:r>
              <a:r>
                <a:rPr lang="ko-KR" altLang="en-US" sz="3400" b="1" dirty="0">
                  <a:solidFill>
                    <a:schemeClr val="tx2"/>
                  </a:solidFill>
                </a:rPr>
                <a:t>나타내는 문장 쓰기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AED19B61-6CBF-4CC5-ACA6-D2CDC2B9F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5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F281849B-BE4E-40AB-B007-BDDB8CDEF1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625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78"/>
    </mc:Choice>
    <mc:Fallback xmlns="">
      <p:transition spd="slow" advTm="19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3B4A0E6-B244-4381-9C30-495BB7C03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40660176">
            <a:extLst>
              <a:ext uri="{FF2B5EF4-FFF2-40B4-BE49-F238E27FC236}">
                <a16:creationId xmlns:a16="http://schemas.microsoft.com/office/drawing/2014/main" id="{E382AA07-CBC0-4C24-B56A-D284422F9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4960481-535E-4148-B720-04C9AA35A9ED}"/>
              </a:ext>
            </a:extLst>
          </p:cNvPr>
          <p:cNvSpPr/>
          <p:nvPr/>
        </p:nvSpPr>
        <p:spPr>
          <a:xfrm>
            <a:off x="324521" y="919283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B83464F-F0CC-4A96-858C-394C6FE2F3ED}"/>
              </a:ext>
            </a:extLst>
          </p:cNvPr>
          <p:cNvSpPr/>
          <p:nvPr/>
        </p:nvSpPr>
        <p:spPr>
          <a:xfrm>
            <a:off x="6306221" y="338258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82F55E0-BC44-4A00-ABB7-80ABD06B46E1}"/>
              </a:ext>
            </a:extLst>
          </p:cNvPr>
          <p:cNvSpPr/>
          <p:nvPr/>
        </p:nvSpPr>
        <p:spPr>
          <a:xfrm>
            <a:off x="6131288" y="4548308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FF7579A-8500-43F9-8C91-017F0EA9F477}"/>
              </a:ext>
            </a:extLst>
          </p:cNvPr>
          <p:cNvSpPr/>
          <p:nvPr/>
        </p:nvSpPr>
        <p:spPr>
          <a:xfrm>
            <a:off x="7255238" y="5766086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3EF34235-FE85-4E04-85B8-B5086C1ED7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30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2"/>
    </mc:Choice>
    <mc:Fallback xmlns="">
      <p:transition spd="slow" advTm="17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Words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40692304">
            <a:extLst>
              <a:ext uri="{FF2B5EF4-FFF2-40B4-BE49-F238E27FC236}">
                <a16:creationId xmlns:a16="http://schemas.microsoft.com/office/drawing/2014/main" id="{338F8FB3-1A87-4422-885A-C314D7DF8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83" y="1111827"/>
            <a:ext cx="9640234" cy="57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ED91A32F-3C38-4452-B569-2062A7316BDB}"/>
              </a:ext>
            </a:extLst>
          </p:cNvPr>
          <p:cNvCxnSpPr>
            <a:cxnSpLocks/>
          </p:cNvCxnSpPr>
          <p:nvPr/>
        </p:nvCxnSpPr>
        <p:spPr>
          <a:xfrm>
            <a:off x="1607170" y="2290898"/>
            <a:ext cx="17652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58377FF9-D21C-4C26-AD9A-8EC98530375A}"/>
              </a:ext>
            </a:extLst>
          </p:cNvPr>
          <p:cNvCxnSpPr>
            <a:cxnSpLocks/>
          </p:cNvCxnSpPr>
          <p:nvPr/>
        </p:nvCxnSpPr>
        <p:spPr>
          <a:xfrm flipV="1">
            <a:off x="4158641" y="2290898"/>
            <a:ext cx="1937359" cy="48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6435AEB8-243A-4B85-9EAD-0CB64B85BDA5}"/>
              </a:ext>
            </a:extLst>
          </p:cNvPr>
          <p:cNvCxnSpPr>
            <a:cxnSpLocks/>
          </p:cNvCxnSpPr>
          <p:nvPr/>
        </p:nvCxnSpPr>
        <p:spPr>
          <a:xfrm flipV="1">
            <a:off x="7225808" y="2290898"/>
            <a:ext cx="3206218" cy="48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E324DFA-56E2-4A73-83CD-DD23FD5053CB}"/>
              </a:ext>
            </a:extLst>
          </p:cNvPr>
          <p:cNvCxnSpPr>
            <a:cxnSpLocks/>
          </p:cNvCxnSpPr>
          <p:nvPr/>
        </p:nvCxnSpPr>
        <p:spPr>
          <a:xfrm>
            <a:off x="1607170" y="2759845"/>
            <a:ext cx="20307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A5DCEC7A-CAE8-456F-BCA4-F16F1B60D7F6}"/>
              </a:ext>
            </a:extLst>
          </p:cNvPr>
          <p:cNvCxnSpPr>
            <a:cxnSpLocks/>
          </p:cNvCxnSpPr>
          <p:nvPr/>
        </p:nvCxnSpPr>
        <p:spPr>
          <a:xfrm>
            <a:off x="4070808" y="2764743"/>
            <a:ext cx="26151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F559CB5A-D65B-4808-B170-A8555C3F29A9}"/>
              </a:ext>
            </a:extLst>
          </p:cNvPr>
          <p:cNvCxnSpPr>
            <a:cxnSpLocks/>
          </p:cNvCxnSpPr>
          <p:nvPr/>
        </p:nvCxnSpPr>
        <p:spPr>
          <a:xfrm>
            <a:off x="7225808" y="2759845"/>
            <a:ext cx="23939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9C28C0C3-FD88-49DF-BFD9-CEFF83BC89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87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39"/>
    </mc:Choice>
    <mc:Fallback xmlns="">
      <p:transition spd="slow" advTm="39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Words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" name="_x140692304">
            <a:extLst>
              <a:ext uri="{FF2B5EF4-FFF2-40B4-BE49-F238E27FC236}">
                <a16:creationId xmlns:a16="http://schemas.microsoft.com/office/drawing/2014/main" id="{121829C9-3B99-4375-9947-CC0B3EC0C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83" y="1111827"/>
            <a:ext cx="9640234" cy="57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C83C0CDB-9FC1-4773-BB26-99D1275DB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484" y="1111827"/>
            <a:ext cx="9707032" cy="5746173"/>
          </a:xfrm>
          <a:prstGeom prst="rect">
            <a:avLst/>
          </a:prstGeom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id="{F3A9C46C-8F15-44F2-BD0B-048C71030A36}"/>
              </a:ext>
            </a:extLst>
          </p:cNvPr>
          <p:cNvSpPr/>
          <p:nvPr/>
        </p:nvSpPr>
        <p:spPr>
          <a:xfrm>
            <a:off x="9261987" y="5524959"/>
            <a:ext cx="1687530" cy="7620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533D792B-A1EC-4818-A73F-96FE90FE89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15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23"/>
    </mc:Choice>
    <mc:Fallback xmlns="">
      <p:transition spd="slow" advTm="2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Words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_x140692304">
            <a:extLst>
              <a:ext uri="{FF2B5EF4-FFF2-40B4-BE49-F238E27FC236}">
                <a16:creationId xmlns:a16="http://schemas.microsoft.com/office/drawing/2014/main" id="{34FD6A02-5D8A-4D78-9E4D-C9DB343DD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83" y="1111827"/>
            <a:ext cx="9640234" cy="57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EAAC6FA-E17D-4A8A-B1FA-B8B0BAC8C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684" y="1111827"/>
            <a:ext cx="9549433" cy="5732865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B85DF157-9E37-44F6-8145-B1401525D2AF}"/>
              </a:ext>
            </a:extLst>
          </p:cNvPr>
          <p:cNvSpPr/>
          <p:nvPr/>
        </p:nvSpPr>
        <p:spPr>
          <a:xfrm>
            <a:off x="7649497" y="5269320"/>
            <a:ext cx="1687530" cy="7620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635685F7-F651-4A24-A904-1BE0CDAF32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552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8"/>
    </mc:Choice>
    <mc:Fallback xmlns="">
      <p:transition spd="slow" advTm="16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5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1.6|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6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5.6|4.9|2.3|3|5.3|1.7|4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2.9|3.7|21.2|3.7|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6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.3|3.5|3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5|4.6|3.8|7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6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3|2.4|2.8|3.8|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7.7|2.7|3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3|2.4|2.8|3.8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.7|2.1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.6|2.9|2.9|3.1|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490</Words>
  <Application>Microsoft Office PowerPoint</Application>
  <PresentationFormat>와이드스크린</PresentationFormat>
  <Paragraphs>113</Paragraphs>
  <Slides>32</Slides>
  <Notes>0</Notes>
  <HiddenSlides>0</HiddenSlides>
  <MMClips>35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32</vt:i4>
      </vt:variant>
    </vt:vector>
  </HeadingPairs>
  <TitlesOfParts>
    <vt:vector size="50" baseType="lpstr">
      <vt:lpstr>1훈막대연필 R</vt:lpstr>
      <vt:lpstr>Arial Unicode MS</vt:lpstr>
      <vt:lpstr>Franklin Gothic Book</vt:lpstr>
      <vt:lpstr>HY엽서M</vt:lpstr>
      <vt:lpstr>HY울릉도M</vt:lpstr>
      <vt:lpstr>HY헤드라인M</vt:lpstr>
      <vt:lpstr>굴림</vt:lpstr>
      <vt:lpstr>맑은 고딕</vt:lpstr>
      <vt:lpstr>바탕</vt:lpstr>
      <vt:lpstr>한컴돋움</vt:lpstr>
      <vt:lpstr>한컴바탕확장</vt:lpstr>
      <vt:lpstr>Arial</vt:lpstr>
      <vt:lpstr>Bahnschrift SemiLight</vt:lpstr>
      <vt:lpstr>Calibri</vt:lpstr>
      <vt:lpstr>Calibri Light</vt:lpstr>
      <vt:lpstr>Wingdings 2</vt:lpstr>
      <vt:lpstr>HDOfficeLightV0</vt:lpstr>
      <vt:lpstr>Office Theme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도전! 나도 할 수 있어요!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ham soonai</dc:creator>
  <cp:lastModifiedBy>Windows 사용자</cp:lastModifiedBy>
  <cp:revision>332</cp:revision>
  <dcterms:created xsi:type="dcterms:W3CDTF">2020-04-20T04:33:30Z</dcterms:created>
  <dcterms:modified xsi:type="dcterms:W3CDTF">2020-07-17T05:52:00Z</dcterms:modified>
</cp:coreProperties>
</file>