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  <p:sldMasterId id="2147483708" r:id="rId2"/>
  </p:sldMasterIdLst>
  <p:sldIdLst>
    <p:sldId id="403" r:id="rId3"/>
    <p:sldId id="530" r:id="rId4"/>
    <p:sldId id="557" r:id="rId5"/>
    <p:sldId id="442" r:id="rId6"/>
    <p:sldId id="531" r:id="rId7"/>
    <p:sldId id="532" r:id="rId8"/>
    <p:sldId id="533" r:id="rId9"/>
    <p:sldId id="534" r:id="rId10"/>
    <p:sldId id="535" r:id="rId11"/>
    <p:sldId id="536" r:id="rId12"/>
    <p:sldId id="538" r:id="rId13"/>
    <p:sldId id="539" r:id="rId14"/>
    <p:sldId id="540" r:id="rId15"/>
    <p:sldId id="547" r:id="rId16"/>
    <p:sldId id="541" r:id="rId17"/>
    <p:sldId id="548" r:id="rId18"/>
    <p:sldId id="542" r:id="rId19"/>
    <p:sldId id="543" r:id="rId20"/>
    <p:sldId id="544" r:id="rId21"/>
    <p:sldId id="545" r:id="rId22"/>
    <p:sldId id="546" r:id="rId23"/>
    <p:sldId id="549" r:id="rId24"/>
    <p:sldId id="551" r:id="rId25"/>
    <p:sldId id="528" r:id="rId26"/>
    <p:sldId id="529" r:id="rId27"/>
    <p:sldId id="552" r:id="rId28"/>
    <p:sldId id="558" r:id="rId29"/>
    <p:sldId id="553" r:id="rId30"/>
    <p:sldId id="555" r:id="rId31"/>
    <p:sldId id="559" r:id="rId32"/>
    <p:sldId id="554" r:id="rId33"/>
    <p:sldId id="556" r:id="rId34"/>
    <p:sldId id="437" r:id="rId35"/>
    <p:sldId id="271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 soonai" initials="hs" lastIdx="1" clrIdx="0">
    <p:extLst>
      <p:ext uri="{19B8F6BF-5375-455C-9EA6-DF929625EA0E}">
        <p15:presenceInfo xmlns:p15="http://schemas.microsoft.com/office/powerpoint/2012/main" userId="feec702cb1f12d06" providerId="Windows Live"/>
      </p:ext>
    </p:extLst>
  </p:cmAuthor>
  <p:cmAuthor id="2" name="Windows 사용자" initials="W사" lastIdx="1" clrIdx="1">
    <p:extLst>
      <p:ext uri="{19B8F6BF-5375-455C-9EA6-DF929625EA0E}">
        <p15:presenceInfo xmlns:p15="http://schemas.microsoft.com/office/powerpoint/2012/main" userId="Windows 사용자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FFF3CD"/>
    <a:srgbClr val="FFFFFF"/>
    <a:srgbClr val="E444DC"/>
    <a:srgbClr val="280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9377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57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7207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53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83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959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2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484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34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52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37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1376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62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55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2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6738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771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2020-07-17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0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2020-07-17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53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2020-07-17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6038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916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83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0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24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audio" Target="../media/media1.mp3"/><Relationship Id="rId7" Type="http://schemas.openxmlformats.org/officeDocument/2006/relationships/audio" Target="../media/media3.m4a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microsoft.com/office/2007/relationships/media" Target="../media/media3.m4a"/><Relationship Id="rId5" Type="http://schemas.openxmlformats.org/officeDocument/2006/relationships/audio" Target="../media/media2.mp3"/><Relationship Id="rId10" Type="http://schemas.openxmlformats.org/officeDocument/2006/relationships/image" Target="../media/image2.png"/><Relationship Id="rId4" Type="http://schemas.microsoft.com/office/2007/relationships/media" Target="../media/media2.mp3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audio" Target="../media/audio3.wav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p3"/><Relationship Id="rId2" Type="http://schemas.microsoft.com/office/2007/relationships/media" Target="../media/media13.mp3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audio" Target="../media/audio3.wav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p3"/><Relationship Id="rId2" Type="http://schemas.microsoft.com/office/2007/relationships/media" Target="../media/media17.mp3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6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p3"/><Relationship Id="rId2" Type="http://schemas.microsoft.com/office/2007/relationships/media" Target="../media/media20.mp3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2.m4a"/><Relationship Id="rId7" Type="http://schemas.openxmlformats.org/officeDocument/2006/relationships/image" Target="../media/image12.png"/><Relationship Id="rId2" Type="http://schemas.microsoft.com/office/2007/relationships/media" Target="../media/media22.m4a"/><Relationship Id="rId1" Type="http://schemas.openxmlformats.org/officeDocument/2006/relationships/tags" Target="../tags/tag20.xml"/><Relationship Id="rId6" Type="http://schemas.openxmlformats.org/officeDocument/2006/relationships/image" Target="../media/image11.png"/><Relationship Id="rId5" Type="http://schemas.openxmlformats.org/officeDocument/2006/relationships/audio" Target="../media/audio3.wav"/><Relationship Id="rId4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1.png"/><Relationship Id="rId2" Type="http://schemas.microsoft.com/office/2007/relationships/media" Target="../media/media23.m4a"/><Relationship Id="rId1" Type="http://schemas.openxmlformats.org/officeDocument/2006/relationships/tags" Target="../tags/tag21.xml"/><Relationship Id="rId6" Type="http://schemas.openxmlformats.org/officeDocument/2006/relationships/image" Target="../media/image13.png"/><Relationship Id="rId5" Type="http://schemas.openxmlformats.org/officeDocument/2006/relationships/audio" Target="../media/audio3.wav"/><Relationship Id="rId4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1.png"/><Relationship Id="rId2" Type="http://schemas.microsoft.com/office/2007/relationships/media" Target="../media/media24.m4a"/><Relationship Id="rId1" Type="http://schemas.openxmlformats.org/officeDocument/2006/relationships/tags" Target="../tags/tag22.xml"/><Relationship Id="rId6" Type="http://schemas.openxmlformats.org/officeDocument/2006/relationships/image" Target="../media/image14.png"/><Relationship Id="rId5" Type="http://schemas.openxmlformats.org/officeDocument/2006/relationships/audio" Target="../media/audio3.wav"/><Relationship Id="rId4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1.png"/><Relationship Id="rId2" Type="http://schemas.microsoft.com/office/2007/relationships/media" Target="../media/media25.m4a"/><Relationship Id="rId1" Type="http://schemas.openxmlformats.org/officeDocument/2006/relationships/tags" Target="../tags/tag23.xml"/><Relationship Id="rId6" Type="http://schemas.openxmlformats.org/officeDocument/2006/relationships/image" Target="../media/image14.png"/><Relationship Id="rId5" Type="http://schemas.openxmlformats.org/officeDocument/2006/relationships/audio" Target="../media/audio3.wav"/><Relationship Id="rId4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4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7.mp4"/><Relationship Id="rId2" Type="http://schemas.microsoft.com/office/2007/relationships/media" Target="../media/media27.mp4"/><Relationship Id="rId1" Type="http://schemas.openxmlformats.org/officeDocument/2006/relationships/tags" Target="../tags/tag25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audio" Target="../media/media28.m4a"/><Relationship Id="rId7" Type="http://schemas.openxmlformats.org/officeDocument/2006/relationships/image" Target="../media/image18.jpg"/><Relationship Id="rId2" Type="http://schemas.microsoft.com/office/2007/relationships/media" Target="../media/media28.m4a"/><Relationship Id="rId1" Type="http://schemas.openxmlformats.org/officeDocument/2006/relationships/tags" Target="../tags/tag26.xml"/><Relationship Id="rId6" Type="http://schemas.openxmlformats.org/officeDocument/2006/relationships/image" Target="../media/image17.jpeg"/><Relationship Id="rId5" Type="http://schemas.openxmlformats.org/officeDocument/2006/relationships/audio" Target="../media/audio4.wav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p3"/><Relationship Id="rId2" Type="http://schemas.microsoft.com/office/2007/relationships/media" Target="../media/media29.mp3"/><Relationship Id="rId1" Type="http://schemas.openxmlformats.org/officeDocument/2006/relationships/tags" Target="../tags/tag27.xml"/><Relationship Id="rId6" Type="http://schemas.openxmlformats.org/officeDocument/2006/relationships/image" Target="../media/image1.pn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28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29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3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30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video" Target="../media/media33.mp4"/><Relationship Id="rId2" Type="http://schemas.microsoft.com/office/2007/relationships/media" Target="../media/media33.mp4"/><Relationship Id="rId1" Type="http://schemas.openxmlformats.org/officeDocument/2006/relationships/tags" Target="../tags/tag31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7" Type="http://schemas.openxmlformats.org/officeDocument/2006/relationships/image" Target="../media/image1.png"/><Relationship Id="rId2" Type="http://schemas.microsoft.com/office/2007/relationships/media" Target="../media/media34.m4a"/><Relationship Id="rId1" Type="http://schemas.openxmlformats.org/officeDocument/2006/relationships/tags" Target="../tags/tag32.xml"/><Relationship Id="rId6" Type="http://schemas.openxmlformats.org/officeDocument/2006/relationships/image" Target="../media/image22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3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p3"/><Relationship Id="rId2" Type="http://schemas.microsoft.com/office/2007/relationships/media" Target="../media/media11.mp3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8" name="[초등5]영어(함)_Song MR_5단원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293600" cy="698137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985" y="192961"/>
            <a:ext cx="4955389" cy="6472078"/>
          </a:xfrm>
          <a:prstGeom prst="rect">
            <a:avLst/>
          </a:prstGeom>
        </p:spPr>
      </p:pic>
      <p:sp>
        <p:nvSpPr>
          <p:cNvPr id="10" name="AutoShape 25"/>
          <p:cNvSpPr>
            <a:spLocks noChangeArrowheads="1"/>
          </p:cNvSpPr>
          <p:nvPr/>
        </p:nvSpPr>
        <p:spPr bwMode="auto">
          <a:xfrm>
            <a:off x="6146800" y="2235660"/>
            <a:ext cx="5832475" cy="217578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2400" b="1" dirty="0">
                <a:solidFill>
                  <a:srgbClr val="FF0000"/>
                </a:solidFill>
              </a:rPr>
              <a:t>Lesson 6   </a:t>
            </a:r>
            <a:r>
              <a:rPr lang="en-US" altLang="ko-KR" sz="3200" b="1" dirty="0">
                <a:solidFill>
                  <a:srgbClr val="0070C0"/>
                </a:solidFill>
              </a:rPr>
              <a:t>What Will You Do </a:t>
            </a:r>
          </a:p>
          <a:p>
            <a:pPr eaLnBrk="1" hangingPunct="1"/>
            <a:r>
              <a:rPr lang="en-US" altLang="ko-KR" sz="3200" b="1" dirty="0">
                <a:solidFill>
                  <a:srgbClr val="0070C0"/>
                </a:solidFill>
              </a:rPr>
              <a:t>            This Summer?</a:t>
            </a:r>
          </a:p>
          <a:p>
            <a:pPr eaLnBrk="1" hangingPunct="1"/>
            <a:endParaRPr lang="en-US" altLang="ko-KR" sz="800" dirty="0">
              <a:solidFill>
                <a:srgbClr val="0070C0"/>
              </a:solidFill>
            </a:endParaRPr>
          </a:p>
          <a:p>
            <a:pPr algn="ctr" eaLnBrk="1" hangingPunct="1"/>
            <a:r>
              <a:rPr lang="en-US" altLang="ko-KR" sz="4000" b="1" dirty="0"/>
              <a:t>   </a:t>
            </a:r>
            <a:r>
              <a:rPr lang="en-US" altLang="ko-KR" sz="2800" b="1" dirty="0"/>
              <a:t>6</a:t>
            </a:r>
            <a:r>
              <a:rPr lang="en-US" altLang="ko-KR" sz="2800" b="1" baseline="30000" dirty="0"/>
              <a:t>th</a:t>
            </a:r>
            <a:r>
              <a:rPr lang="en-US" altLang="ko-KR" sz="2800" b="1" dirty="0"/>
              <a:t> Period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(98~99)</a:t>
            </a:r>
            <a:endParaRPr lang="en-US" altLang="ko-KR" sz="4000" b="1" dirty="0">
              <a:solidFill>
                <a:srgbClr val="0070C0"/>
              </a:solidFill>
            </a:endParaRPr>
          </a:p>
          <a:p>
            <a:pPr eaLnBrk="1" hangingPunct="1"/>
            <a:endParaRPr lang="en-US" altLang="ko-KR" sz="3200" dirty="0">
              <a:solidFill>
                <a:schemeClr val="accent1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3" name="6단원 노래 후반부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226778"/>
            <a:ext cx="609600" cy="609600"/>
          </a:xfrm>
          <a:prstGeom prst="rect">
            <a:avLst/>
          </a:prstGeom>
        </p:spPr>
      </p:pic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B8A8FD5A-290B-4642-8DF3-2DE69306BDB5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314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40"/>
    </mc:Choice>
    <mc:Fallback xmlns="">
      <p:transition spd="slow" advTm="18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48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7E67C69-039B-42AB-97AD-1C07F56BF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02BF1D-05E8-465F-948A-CC940223D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96527352">
            <a:extLst>
              <a:ext uri="{FF2B5EF4-FFF2-40B4-BE49-F238E27FC236}">
                <a16:creationId xmlns:a16="http://schemas.microsoft.com/office/drawing/2014/main" id="{54B4F264-C4E2-4C60-9D4A-1CA0F4DD3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390649"/>
            <a:ext cx="8659938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A571452-A345-4629-9123-12F78EE25971}"/>
              </a:ext>
            </a:extLst>
          </p:cNvPr>
          <p:cNvCxnSpPr>
            <a:cxnSpLocks/>
          </p:cNvCxnSpPr>
          <p:nvPr/>
        </p:nvCxnSpPr>
        <p:spPr>
          <a:xfrm>
            <a:off x="4876800" y="3743325"/>
            <a:ext cx="1072419" cy="10001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EBCC470C-F7B0-40CA-922D-816CBB2D71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596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170"/>
    </mc:Choice>
    <mc:Fallback xmlns="">
      <p:transition advTm="23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7E67C69-039B-42AB-97AD-1C07F56BF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02BF1D-05E8-465F-948A-CC940223D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96527352">
            <a:extLst>
              <a:ext uri="{FF2B5EF4-FFF2-40B4-BE49-F238E27FC236}">
                <a16:creationId xmlns:a16="http://schemas.microsoft.com/office/drawing/2014/main" id="{54B4F264-C4E2-4C60-9D4A-1CA0F4DD3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390649"/>
            <a:ext cx="8659938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5-6-6my work1-2">
            <a:hlinkClick r:id="" action="ppaction://media"/>
            <a:extLst>
              <a:ext uri="{FF2B5EF4-FFF2-40B4-BE49-F238E27FC236}">
                <a16:creationId xmlns:a16="http://schemas.microsoft.com/office/drawing/2014/main" id="{FBEA134C-11D3-460C-B3F5-3E1DCDFC07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1500" y="1606550"/>
            <a:ext cx="384175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5451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3107"/>
    </mc:Choice>
    <mc:Fallback>
      <p:transition advTm="13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99" objId="4"/>
        <p14:stopEvt time="11687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7E67C69-039B-42AB-97AD-1C07F56BF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02BF1D-05E8-465F-948A-CC940223D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96527352">
            <a:extLst>
              <a:ext uri="{FF2B5EF4-FFF2-40B4-BE49-F238E27FC236}">
                <a16:creationId xmlns:a16="http://schemas.microsoft.com/office/drawing/2014/main" id="{54B4F264-C4E2-4C60-9D4A-1CA0F4DD3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390649"/>
            <a:ext cx="8659938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80EB6D03-C484-4FF2-8422-DDE28DE0604F}"/>
              </a:ext>
            </a:extLst>
          </p:cNvPr>
          <p:cNvCxnSpPr>
            <a:cxnSpLocks/>
          </p:cNvCxnSpPr>
          <p:nvPr/>
        </p:nvCxnSpPr>
        <p:spPr>
          <a:xfrm>
            <a:off x="7686675" y="3743325"/>
            <a:ext cx="963738" cy="10001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68F0B43B-469B-4F84-9FA9-F78F279C70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658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739"/>
    </mc:Choice>
    <mc:Fallback xmlns="">
      <p:transition advTm="15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7E67C69-039B-42AB-97AD-1C07F56BF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02BF1D-05E8-465F-948A-CC940223D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EB3ABC1-9A2C-4D2C-A11C-05653CBDC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" name="_x145282608">
            <a:extLst>
              <a:ext uri="{FF2B5EF4-FFF2-40B4-BE49-F238E27FC236}">
                <a16:creationId xmlns:a16="http://schemas.microsoft.com/office/drawing/2014/main" id="{3E4E9906-CBC1-4F6C-8FD6-38B07DB35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1466851"/>
            <a:ext cx="9035039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AF720C7B-D16B-4315-AAB1-D9CB4956CC59}"/>
              </a:ext>
            </a:extLst>
          </p:cNvPr>
          <p:cNvSpPr/>
          <p:nvPr/>
        </p:nvSpPr>
        <p:spPr>
          <a:xfrm>
            <a:off x="1661536" y="2540991"/>
            <a:ext cx="4188657" cy="36926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88BE2BCD-A627-462E-ADB0-1E9AB8DFBC06}"/>
              </a:ext>
            </a:extLst>
          </p:cNvPr>
          <p:cNvSpPr/>
          <p:nvPr/>
        </p:nvSpPr>
        <p:spPr>
          <a:xfrm>
            <a:off x="2343150" y="3209926"/>
            <a:ext cx="1304925" cy="8953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DCC34248-24AD-44E1-9516-6D971C12E6A3}"/>
              </a:ext>
            </a:extLst>
          </p:cNvPr>
          <p:cNvSpPr/>
          <p:nvPr/>
        </p:nvSpPr>
        <p:spPr>
          <a:xfrm>
            <a:off x="4181475" y="3429000"/>
            <a:ext cx="1752600" cy="7715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D65DD866-6DEC-42B7-A0AE-C94BCEF446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544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8651"/>
    </mc:Choice>
    <mc:Fallback xmlns="">
      <p:transition advTm="28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7E67C69-039B-42AB-97AD-1C07F56BF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02BF1D-05E8-465F-948A-CC940223D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271E704-8F94-42C9-A3B6-4A6A0E4F5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24" y="1285874"/>
            <a:ext cx="4238625" cy="286702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19D74DE-4BEC-4133-99CC-E0821BBBF2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87" t="49668" r="47977" b="4817"/>
          <a:stretch/>
        </p:blipFill>
        <p:spPr>
          <a:xfrm>
            <a:off x="4619624" y="1519237"/>
            <a:ext cx="1323976" cy="1304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AutoShape 25">
            <a:extLst>
              <a:ext uri="{FF2B5EF4-FFF2-40B4-BE49-F238E27FC236}">
                <a16:creationId xmlns:a16="http://schemas.microsoft.com/office/drawing/2014/main" id="{7031985D-C5D3-4ECF-AEEF-8228C821C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6948" y="1729333"/>
            <a:ext cx="5832475" cy="7620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2800" b="1" dirty="0">
                <a:latin typeface="+mn-ea"/>
                <a:ea typeface="+mn-ea"/>
              </a:rPr>
              <a:t>What will you do this summer?</a:t>
            </a:r>
            <a:endParaRPr lang="en-US" altLang="ko-KR" sz="4400" b="1" dirty="0">
              <a:latin typeface="+mn-ea"/>
              <a:ea typeface="+mn-ea"/>
            </a:endParaRPr>
          </a:p>
          <a:p>
            <a:pPr eaLnBrk="1" hangingPunct="1"/>
            <a:endParaRPr lang="en-US" altLang="ko-KR" sz="3600" dirty="0">
              <a:latin typeface="+mn-ea"/>
              <a:ea typeface="+mn-ea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EE1C33BA-8F5B-4C7E-A17C-34E634F32B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978" t="48931" r="23029" b="5775"/>
          <a:stretch/>
        </p:blipFill>
        <p:spPr>
          <a:xfrm>
            <a:off x="4610098" y="3108839"/>
            <a:ext cx="1343025" cy="14192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utoShape 25">
            <a:extLst>
              <a:ext uri="{FF2B5EF4-FFF2-40B4-BE49-F238E27FC236}">
                <a16:creationId xmlns:a16="http://schemas.microsoft.com/office/drawing/2014/main" id="{58E4F65A-F629-4CEC-A328-065D162B7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6949" y="3232066"/>
            <a:ext cx="5832475" cy="1076283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2800" b="1" dirty="0">
                <a:latin typeface="+mn-ea"/>
                <a:ea typeface="+mn-ea"/>
              </a:rPr>
              <a:t>I will learn Chinese. </a:t>
            </a:r>
          </a:p>
          <a:p>
            <a:pPr eaLnBrk="1" hangingPunct="1"/>
            <a:r>
              <a:rPr lang="en-US" altLang="ko-KR" sz="2800" b="1" dirty="0">
                <a:latin typeface="+mn-ea"/>
                <a:ea typeface="+mn-ea"/>
              </a:rPr>
              <a:t>How about you?</a:t>
            </a:r>
            <a:endParaRPr lang="en-US" altLang="ko-KR" sz="4400" b="1" dirty="0">
              <a:latin typeface="+mn-ea"/>
              <a:ea typeface="+mn-ea"/>
            </a:endParaRPr>
          </a:p>
          <a:p>
            <a:pPr eaLnBrk="1" hangingPunct="1"/>
            <a:endParaRPr lang="en-US" altLang="ko-KR" sz="3600" dirty="0">
              <a:latin typeface="+mn-ea"/>
              <a:ea typeface="+mn-ea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452104D-25C8-41E8-9990-A34D428D68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87" t="49668" r="47977" b="4817"/>
          <a:stretch/>
        </p:blipFill>
        <p:spPr>
          <a:xfrm>
            <a:off x="4619623" y="4812743"/>
            <a:ext cx="1323976" cy="1304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AutoShape 25">
            <a:extLst>
              <a:ext uri="{FF2B5EF4-FFF2-40B4-BE49-F238E27FC236}">
                <a16:creationId xmlns:a16="http://schemas.microsoft.com/office/drawing/2014/main" id="{B21652E6-C155-448E-84B9-F4E136B0C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979430"/>
            <a:ext cx="5832475" cy="7620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2800" b="1" dirty="0">
                <a:latin typeface="+mn-ea"/>
                <a:ea typeface="+mn-ea"/>
              </a:rPr>
              <a:t>I will take a bike tour. </a:t>
            </a:r>
            <a:endParaRPr lang="en-US" altLang="ko-KR" sz="4400" b="1" dirty="0">
              <a:latin typeface="+mn-ea"/>
              <a:ea typeface="+mn-ea"/>
            </a:endParaRPr>
          </a:p>
          <a:p>
            <a:pPr eaLnBrk="1" hangingPunct="1"/>
            <a:endParaRPr lang="en-US" altLang="ko-KR" sz="3600" dirty="0">
              <a:latin typeface="+mn-ea"/>
              <a:ea typeface="+mn-ea"/>
            </a:endParaRPr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FB8EE702-C089-4955-93E4-5DBBB26884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222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642"/>
    </mc:Choice>
    <mc:Fallback xmlns="">
      <p:transition advTm="30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4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7E67C69-039B-42AB-97AD-1C07F56BF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02BF1D-05E8-465F-948A-CC940223D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E3FD628-B9D1-4350-9AAF-11B7E3943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849" y="1762124"/>
            <a:ext cx="6308654" cy="4267201"/>
          </a:xfrm>
          <a:prstGeom prst="rect">
            <a:avLst/>
          </a:prstGeom>
        </p:spPr>
      </p:pic>
      <p:pic>
        <p:nvPicPr>
          <p:cNvPr id="4" name="L5-6-6-my work2-1">
            <a:hlinkClick r:id="" action="ppaction://media"/>
            <a:extLst>
              <a:ext uri="{FF2B5EF4-FFF2-40B4-BE49-F238E27FC236}">
                <a16:creationId xmlns:a16="http://schemas.microsoft.com/office/drawing/2014/main" id="{3E5F167B-F24D-44C6-97A8-F4F4AE267B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31350" y="204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0654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4566"/>
    </mc:Choice>
    <mc:Fallback>
      <p:transition advTm="14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40" objId="4"/>
        <p14:stopEvt time="12533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7E67C69-039B-42AB-97AD-1C07F56BF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02BF1D-05E8-465F-948A-CC940223D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EB3ABC1-9A2C-4D2C-A11C-05653CBDC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" name="_x145282608">
            <a:extLst>
              <a:ext uri="{FF2B5EF4-FFF2-40B4-BE49-F238E27FC236}">
                <a16:creationId xmlns:a16="http://schemas.microsoft.com/office/drawing/2014/main" id="{3E4E9906-CBC1-4F6C-8FD6-38B07DB35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1466851"/>
            <a:ext cx="9035039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AF720C7B-D16B-4315-AAB1-D9CB4956CC59}"/>
              </a:ext>
            </a:extLst>
          </p:cNvPr>
          <p:cNvSpPr/>
          <p:nvPr/>
        </p:nvSpPr>
        <p:spPr>
          <a:xfrm>
            <a:off x="5814436" y="2550516"/>
            <a:ext cx="4605914" cy="36926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88BE2BCD-A627-462E-ADB0-1E9AB8DFBC06}"/>
              </a:ext>
            </a:extLst>
          </p:cNvPr>
          <p:cNvSpPr/>
          <p:nvPr/>
        </p:nvSpPr>
        <p:spPr>
          <a:xfrm>
            <a:off x="5785861" y="3088713"/>
            <a:ext cx="1243589" cy="8953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DCC34248-24AD-44E1-9516-6D971C12E6A3}"/>
              </a:ext>
            </a:extLst>
          </p:cNvPr>
          <p:cNvSpPr/>
          <p:nvPr/>
        </p:nvSpPr>
        <p:spPr>
          <a:xfrm>
            <a:off x="7210424" y="3088713"/>
            <a:ext cx="1504951" cy="8953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31E7EC6D-4262-4E4C-BD93-7E11E64E6B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882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498"/>
    </mc:Choice>
    <mc:Fallback xmlns="">
      <p:transition advTm="32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7E67C69-039B-42AB-97AD-1C07F56BF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02BF1D-05E8-465F-948A-CC940223D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9015581-BFA1-4391-B567-24C818DAF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7" y="1111827"/>
            <a:ext cx="4562475" cy="30003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DEEE69D-67CA-4B83-BA27-199F66FB99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28" t="40173" r="67328" b="22771"/>
          <a:stretch/>
        </p:blipFill>
        <p:spPr>
          <a:xfrm>
            <a:off x="4593525" y="1171008"/>
            <a:ext cx="1502474" cy="1382969"/>
          </a:xfrm>
          <a:prstGeom prst="ellipse">
            <a:avLst/>
          </a:prstGeom>
          <a:ln>
            <a:noFill/>
          </a:ln>
          <a:effectLst>
            <a:softEdge rad="114300"/>
          </a:effectLst>
        </p:spPr>
      </p:pic>
      <p:sp>
        <p:nvSpPr>
          <p:cNvPr id="9" name="AutoShape 25">
            <a:extLst>
              <a:ext uri="{FF2B5EF4-FFF2-40B4-BE49-F238E27FC236}">
                <a16:creationId xmlns:a16="http://schemas.microsoft.com/office/drawing/2014/main" id="{370190E3-9901-496F-8915-3DDEFFD99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8" y="1362871"/>
            <a:ext cx="5832475" cy="1076283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2800" b="1" dirty="0">
                <a:latin typeface="+mn-ea"/>
                <a:ea typeface="+mn-ea"/>
              </a:rPr>
              <a:t>I will visit my uncle this summer?</a:t>
            </a:r>
          </a:p>
          <a:p>
            <a:pPr eaLnBrk="1" hangingPunct="1"/>
            <a:r>
              <a:rPr lang="en-US" altLang="ko-KR" sz="2800" b="1" dirty="0">
                <a:latin typeface="+mn-ea"/>
                <a:ea typeface="+mn-ea"/>
              </a:rPr>
              <a:t>How about you?</a:t>
            </a:r>
            <a:endParaRPr lang="en-US" altLang="ko-KR" sz="4400" b="1" dirty="0">
              <a:latin typeface="+mn-ea"/>
              <a:ea typeface="+mn-ea"/>
            </a:endParaRPr>
          </a:p>
          <a:p>
            <a:pPr eaLnBrk="1" hangingPunct="1"/>
            <a:endParaRPr lang="en-US" altLang="ko-KR" sz="3600" dirty="0">
              <a:latin typeface="+mn-ea"/>
              <a:ea typeface="+mn-ea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F79A4BD-F704-4A6D-9956-46E6A61A56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72" t="39885" r="50836" b="23060"/>
          <a:stretch/>
        </p:blipFill>
        <p:spPr>
          <a:xfrm>
            <a:off x="4677918" y="2690198"/>
            <a:ext cx="1447799" cy="1335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AutoShape 25">
            <a:extLst>
              <a:ext uri="{FF2B5EF4-FFF2-40B4-BE49-F238E27FC236}">
                <a16:creationId xmlns:a16="http://schemas.microsoft.com/office/drawing/2014/main" id="{C066DB11-5778-4F60-8396-B1D882773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8" y="2861873"/>
            <a:ext cx="5832475" cy="7620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2800" b="1" dirty="0">
                <a:latin typeface="+mn-ea"/>
                <a:ea typeface="+mn-ea"/>
              </a:rPr>
              <a:t>I will join a space camp. </a:t>
            </a:r>
            <a:endParaRPr lang="en-US" altLang="ko-KR" sz="4400" b="1" dirty="0">
              <a:latin typeface="+mn-ea"/>
              <a:ea typeface="+mn-ea"/>
            </a:endParaRPr>
          </a:p>
          <a:p>
            <a:pPr eaLnBrk="1" hangingPunct="1"/>
            <a:endParaRPr lang="en-US" altLang="ko-KR" sz="3600" dirty="0">
              <a:latin typeface="+mn-ea"/>
              <a:ea typeface="+mn-ea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267E4763-3B32-4429-9A2E-E8007D2DBB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28" t="40173" r="67328" b="22771"/>
          <a:stretch/>
        </p:blipFill>
        <p:spPr>
          <a:xfrm>
            <a:off x="4593524" y="4119232"/>
            <a:ext cx="1502474" cy="1382969"/>
          </a:xfrm>
          <a:prstGeom prst="ellipse">
            <a:avLst/>
          </a:prstGeom>
          <a:ln>
            <a:noFill/>
          </a:ln>
          <a:effectLst>
            <a:softEdge rad="114300"/>
          </a:effectLst>
        </p:spPr>
      </p:pic>
      <p:sp>
        <p:nvSpPr>
          <p:cNvPr id="14" name="AutoShape 25">
            <a:extLst>
              <a:ext uri="{FF2B5EF4-FFF2-40B4-BE49-F238E27FC236}">
                <a16:creationId xmlns:a16="http://schemas.microsoft.com/office/drawing/2014/main" id="{19A28FD9-EBE9-4F1D-A55D-AB7C93BC3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7" y="4237187"/>
            <a:ext cx="5832475" cy="76200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2800" b="1" dirty="0">
                <a:latin typeface="+mn-ea"/>
                <a:ea typeface="+mn-ea"/>
              </a:rPr>
              <a:t>Sounds good. Have a good time.</a:t>
            </a:r>
            <a:endParaRPr lang="en-US" altLang="ko-KR" sz="4400" b="1" dirty="0">
              <a:latin typeface="+mn-ea"/>
              <a:ea typeface="+mn-ea"/>
            </a:endParaRPr>
          </a:p>
          <a:p>
            <a:pPr eaLnBrk="1" hangingPunct="1"/>
            <a:endParaRPr lang="en-US" altLang="ko-KR" sz="3600" dirty="0">
              <a:latin typeface="+mn-ea"/>
              <a:ea typeface="+mn-ea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26901ACB-96A2-4362-9510-C377EDAD04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72" t="39885" r="50836" b="23060"/>
          <a:stretch/>
        </p:blipFill>
        <p:spPr>
          <a:xfrm>
            <a:off x="4677918" y="5523789"/>
            <a:ext cx="1447799" cy="1335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AutoShape 25">
            <a:extLst>
              <a:ext uri="{FF2B5EF4-FFF2-40B4-BE49-F238E27FC236}">
                <a16:creationId xmlns:a16="http://schemas.microsoft.com/office/drawing/2014/main" id="{67E6D4AD-C1D8-4CA9-BB15-E4D7A4BB7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5717" y="5612502"/>
            <a:ext cx="5832475" cy="7620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2800" b="1" dirty="0">
                <a:latin typeface="+mn-ea"/>
                <a:ea typeface="+mn-ea"/>
              </a:rPr>
              <a:t>You, too. </a:t>
            </a:r>
            <a:endParaRPr lang="en-US" altLang="ko-KR" sz="4400" b="1" dirty="0">
              <a:latin typeface="+mn-ea"/>
              <a:ea typeface="+mn-ea"/>
            </a:endParaRPr>
          </a:p>
          <a:p>
            <a:pPr eaLnBrk="1" hangingPunct="1"/>
            <a:endParaRPr lang="en-US" altLang="ko-KR" sz="3600" dirty="0">
              <a:latin typeface="+mn-ea"/>
              <a:ea typeface="+mn-ea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81145DD7-41DF-42F7-8126-DBFCE8A1C5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552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3115"/>
    </mc:Choice>
    <mc:Fallback xmlns="">
      <p:transition advTm="33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4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7E67C69-039B-42AB-97AD-1C07F56BF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02BF1D-05E8-465F-948A-CC940223D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97FF8C0-CD3A-4B55-9EC9-631925F67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399" y="1511877"/>
            <a:ext cx="7153275" cy="4704137"/>
          </a:xfrm>
          <a:prstGeom prst="rect">
            <a:avLst/>
          </a:prstGeom>
        </p:spPr>
      </p:pic>
      <p:pic>
        <p:nvPicPr>
          <p:cNvPr id="4" name="L5-6-6-my work2-2">
            <a:hlinkClick r:id="" action="ppaction://media"/>
            <a:extLst>
              <a:ext uri="{FF2B5EF4-FFF2-40B4-BE49-F238E27FC236}">
                <a16:creationId xmlns:a16="http://schemas.microsoft.com/office/drawing/2014/main" id="{A965BF2A-B0D5-4CE0-8B1A-736E2C0B6A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74250" y="1797050"/>
            <a:ext cx="565150" cy="565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91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5033"/>
    </mc:Choice>
    <mc:Fallback>
      <p:transition advTm="15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79" objId="4"/>
        <p14:stopEvt time="14075" objId="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7E67C69-039B-42AB-97AD-1C07F56BF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02BF1D-05E8-465F-948A-CC940223D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1405285-E732-4B4F-8EEA-4A23F5DAF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145283168">
            <a:extLst>
              <a:ext uri="{FF2B5EF4-FFF2-40B4-BE49-F238E27FC236}">
                <a16:creationId xmlns:a16="http://schemas.microsoft.com/office/drawing/2014/main" id="{CABB627F-083B-4F3E-B2B3-EDE89FD3B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933" y="1838325"/>
            <a:ext cx="9000133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BE59D569-F861-4B34-8927-D9E34BFE17AC}"/>
              </a:ext>
            </a:extLst>
          </p:cNvPr>
          <p:cNvCxnSpPr>
            <a:cxnSpLocks/>
          </p:cNvCxnSpPr>
          <p:nvPr/>
        </p:nvCxnSpPr>
        <p:spPr>
          <a:xfrm>
            <a:off x="2101358" y="3953146"/>
            <a:ext cx="487094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CAB4CD0-2FCF-4A13-B806-AB53A626E6CF}"/>
              </a:ext>
            </a:extLst>
          </p:cNvPr>
          <p:cNvCxnSpPr>
            <a:cxnSpLocks/>
          </p:cNvCxnSpPr>
          <p:nvPr/>
        </p:nvCxnSpPr>
        <p:spPr>
          <a:xfrm>
            <a:off x="2101358" y="4572271"/>
            <a:ext cx="40613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7099C89C-FA13-427F-9AA9-8BB69E946D90}"/>
              </a:ext>
            </a:extLst>
          </p:cNvPr>
          <p:cNvCxnSpPr>
            <a:cxnSpLocks/>
          </p:cNvCxnSpPr>
          <p:nvPr/>
        </p:nvCxnSpPr>
        <p:spPr>
          <a:xfrm>
            <a:off x="2101357" y="5200921"/>
            <a:ext cx="26897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9D07AB44-CBD6-451C-9B82-E9A32322C3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346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912"/>
    </mc:Choice>
    <mc:Fallback xmlns="">
      <p:transition advTm="16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Review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47E6F7-3E8B-4300-AC7F-5411E628E16E}"/>
              </a:ext>
            </a:extLst>
          </p:cNvPr>
          <p:cNvSpPr txBox="1"/>
          <p:nvPr/>
        </p:nvSpPr>
        <p:spPr>
          <a:xfrm>
            <a:off x="8824911" y="6364843"/>
            <a:ext cx="375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이미지 출처</a:t>
            </a:r>
            <a:r>
              <a:rPr lang="en-US" altLang="ko-KR" dirty="0"/>
              <a:t>: Family Fun Canada</a:t>
            </a:r>
            <a:endParaRPr lang="ko-KR" altLang="en-US" dirty="0"/>
          </a:p>
        </p:txBody>
      </p:sp>
      <p:sp>
        <p:nvSpPr>
          <p:cNvPr id="8" name="AutoShape 25">
            <a:extLst>
              <a:ext uri="{FF2B5EF4-FFF2-40B4-BE49-F238E27FC236}">
                <a16:creationId xmlns:a16="http://schemas.microsoft.com/office/drawing/2014/main" id="{630AD9A1-EAF2-485E-8DCC-2E7278D54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1" y="2430284"/>
            <a:ext cx="9000377" cy="3934559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I will join a ___________ this summer.</a:t>
            </a:r>
          </a:p>
          <a:p>
            <a:pPr eaLnBrk="1" hangingPunct="1"/>
            <a:r>
              <a:rPr lang="en-US" altLang="ko-KR" sz="2800" b="1" dirty="0">
                <a:latin typeface="+mn-ea"/>
                <a:ea typeface="+mn-ea"/>
              </a:rPr>
              <a:t>              (space camp / sports camp)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I will learn ________.</a:t>
            </a:r>
          </a:p>
          <a:p>
            <a:pPr eaLnBrk="1" hangingPunct="1"/>
            <a:r>
              <a:rPr lang="en-US" altLang="ko-KR" sz="2800" b="1" dirty="0">
                <a:latin typeface="+mn-ea"/>
                <a:ea typeface="+mn-ea"/>
              </a:rPr>
              <a:t>                   (soccer / stars)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I will watch many games, too.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It will be fun. </a:t>
            </a:r>
            <a:endParaRPr lang="en-US" altLang="ko-KR" sz="4800" dirty="0">
              <a:latin typeface="+mn-ea"/>
              <a:ea typeface="+mn-ea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D999C8E-8D88-4460-BF5D-079AA87DD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626" y="507220"/>
            <a:ext cx="3867150" cy="2576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68A1E7A2-8CCD-4376-9D89-E99A3F8995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058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012"/>
    </mc:Choice>
    <mc:Fallback xmlns="">
      <p:transition advTm="19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7E67C69-039B-42AB-97AD-1C07F56BF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02BF1D-05E8-465F-948A-CC940223D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BAF4CE2-F88E-4B7F-B523-A33EE1BF5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41" name="_x96526152">
            <a:extLst>
              <a:ext uri="{FF2B5EF4-FFF2-40B4-BE49-F238E27FC236}">
                <a16:creationId xmlns:a16="http://schemas.microsoft.com/office/drawing/2014/main" id="{8A7A6DFA-9106-49E6-86D8-F87F119D0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2066925"/>
            <a:ext cx="9869794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AFB7B9D-DFF7-4745-B9EE-BCF55CB798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300" y="2917402"/>
            <a:ext cx="944985" cy="944985"/>
          </a:xfrm>
          <a:prstGeom prst="rect">
            <a:avLst/>
          </a:prstGeom>
        </p:spPr>
      </p:pic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775D350A-8FE7-45C5-BEF4-0219C25105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523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358"/>
    </mc:Choice>
    <mc:Fallback xmlns="">
      <p:transition advTm="24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7E67C69-039B-42AB-97AD-1C07F56BF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02BF1D-05E8-465F-948A-CC940223D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3ECCB03-E5E8-4806-AE27-BE819E964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265" name="_x145284928">
            <a:extLst>
              <a:ext uri="{FF2B5EF4-FFF2-40B4-BE49-F238E27FC236}">
                <a16:creationId xmlns:a16="http://schemas.microsoft.com/office/drawing/2014/main" id="{113923AE-04C0-43F8-A1F8-C9C70CCE1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85950"/>
            <a:ext cx="9241478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id="{B5CC34CB-EE1B-420A-A82B-276DE8B0D50B}"/>
              </a:ext>
            </a:extLst>
          </p:cNvPr>
          <p:cNvSpPr/>
          <p:nvPr/>
        </p:nvSpPr>
        <p:spPr>
          <a:xfrm>
            <a:off x="1903716" y="2723042"/>
            <a:ext cx="632814" cy="6286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CFFA6D6C-33B6-4EB7-9CB1-11FFEFE3B69E}"/>
              </a:ext>
            </a:extLst>
          </p:cNvPr>
          <p:cNvSpPr/>
          <p:nvPr/>
        </p:nvSpPr>
        <p:spPr>
          <a:xfrm>
            <a:off x="4682358" y="2723042"/>
            <a:ext cx="632814" cy="6286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0" name="오디오 9">
            <a:hlinkClick r:id="" action="ppaction://media"/>
            <a:extLst>
              <a:ext uri="{FF2B5EF4-FFF2-40B4-BE49-F238E27FC236}">
                <a16:creationId xmlns:a16="http://schemas.microsoft.com/office/drawing/2014/main" id="{719D5B77-7553-41E0-B6F0-359A3DBB5B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598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655"/>
    </mc:Choice>
    <mc:Fallback xmlns="">
      <p:transition advTm="16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7E67C69-039B-42AB-97AD-1C07F56BF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02BF1D-05E8-465F-948A-CC940223D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3ECCB03-E5E8-4806-AE27-BE819E964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7EE444B-6261-42A8-95F7-C4E19C84A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289" name="_x96526872">
            <a:extLst>
              <a:ext uri="{FF2B5EF4-FFF2-40B4-BE49-F238E27FC236}">
                <a16:creationId xmlns:a16="http://schemas.microsoft.com/office/drawing/2014/main" id="{468D0B5B-1146-4703-B628-7A6DEE6F4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4" y="1352550"/>
            <a:ext cx="8663111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B900CE03-A845-4B6D-8B5A-507584DE58EE}"/>
              </a:ext>
            </a:extLst>
          </p:cNvPr>
          <p:cNvSpPr/>
          <p:nvPr/>
        </p:nvSpPr>
        <p:spPr>
          <a:xfrm>
            <a:off x="2095500" y="2333624"/>
            <a:ext cx="2333625" cy="18764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CFA0EF-280A-4053-94C4-D59455E0388B}"/>
              </a:ext>
            </a:extLst>
          </p:cNvPr>
          <p:cNvSpPr txBox="1"/>
          <p:nvPr/>
        </p:nvSpPr>
        <p:spPr>
          <a:xfrm>
            <a:off x="4635972" y="2768024"/>
            <a:ext cx="4145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3200" dirty="0">
                <a:solidFill>
                  <a:srgbClr val="FF0000"/>
                </a:solidFill>
              </a:rPr>
              <a:t>will join a dance club</a:t>
            </a:r>
            <a:endParaRPr lang="ko-KR" altLang="en-US" sz="1100" i="1" dirty="0">
              <a:solidFill>
                <a:srgbClr val="FF0000"/>
              </a:solidFill>
            </a:endParaRPr>
          </a:p>
        </p:txBody>
      </p:sp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id="{96B8B749-D881-4361-A807-BFD98ABA88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451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428"/>
    </mc:Choice>
    <mc:Fallback xmlns="">
      <p:transition advTm="32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7E67C69-039B-42AB-97AD-1C07F56BF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02BF1D-05E8-465F-948A-CC940223D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3ECCB03-E5E8-4806-AE27-BE819E964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7EE444B-6261-42A8-95F7-C4E19C84A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289" name="_x96526872">
            <a:extLst>
              <a:ext uri="{FF2B5EF4-FFF2-40B4-BE49-F238E27FC236}">
                <a16:creationId xmlns:a16="http://schemas.microsoft.com/office/drawing/2014/main" id="{468D0B5B-1146-4703-B628-7A6DEE6F4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4" y="1352550"/>
            <a:ext cx="8663111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B900CE03-A845-4B6D-8B5A-507584DE58EE}"/>
              </a:ext>
            </a:extLst>
          </p:cNvPr>
          <p:cNvSpPr/>
          <p:nvPr/>
        </p:nvSpPr>
        <p:spPr>
          <a:xfrm>
            <a:off x="1762125" y="4067174"/>
            <a:ext cx="2333625" cy="18764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CFA0EF-280A-4053-94C4-D59455E0388B}"/>
              </a:ext>
            </a:extLst>
          </p:cNvPr>
          <p:cNvSpPr txBox="1"/>
          <p:nvPr/>
        </p:nvSpPr>
        <p:spPr>
          <a:xfrm>
            <a:off x="4635972" y="2768024"/>
            <a:ext cx="4145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3200" dirty="0">
                <a:solidFill>
                  <a:srgbClr val="FF0000"/>
                </a:solidFill>
              </a:rPr>
              <a:t>will join a dance club</a:t>
            </a:r>
            <a:endParaRPr lang="ko-KR" altLang="en-US" sz="1100" i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B77A8A-F89F-4924-A0F5-98B18408E956}"/>
              </a:ext>
            </a:extLst>
          </p:cNvPr>
          <p:cNvSpPr txBox="1"/>
          <p:nvPr/>
        </p:nvSpPr>
        <p:spPr>
          <a:xfrm>
            <a:off x="4356797" y="4420611"/>
            <a:ext cx="4145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3200" dirty="0">
                <a:solidFill>
                  <a:srgbClr val="FF0000"/>
                </a:solidFill>
              </a:rPr>
              <a:t>I will learn Korean</a:t>
            </a:r>
            <a:endParaRPr lang="ko-KR" altLang="en-US" sz="1100" i="1" dirty="0">
              <a:solidFill>
                <a:srgbClr val="FF0000"/>
              </a:solidFill>
            </a:endParaRPr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A0029AA8-4C48-4973-9B5A-99FDC9DB6D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74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38"/>
    </mc:Choice>
    <mc:Fallback xmlns="">
      <p:transition advTm="20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Sing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BB3749F-3FE3-4D25-94AC-B48C6B4FD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887" y="1111826"/>
            <a:ext cx="9664907" cy="5746173"/>
          </a:xfrm>
          <a:prstGeom prst="rect">
            <a:avLst/>
          </a:prstGeom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BA57B9D5-47F0-428D-9712-72BB4279CC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483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48"/>
    </mc:Choice>
    <mc:Fallback xmlns="">
      <p:transition spd="slow" advTm="13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L6_song_자막없음">
            <a:hlinkClick r:id="" action="ppaction://media"/>
            <a:extLst>
              <a:ext uri="{FF2B5EF4-FFF2-40B4-BE49-F238E27FC236}">
                <a16:creationId xmlns:a16="http://schemas.microsoft.com/office/drawing/2014/main" id="{EADD6AF6-B60B-4C91-AD77-68FF657FAD6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724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40"/>
    </mc:Choice>
    <mc:Fallback xmlns="">
      <p:transition spd="slow" advTm="24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Sing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8CCC196-CEEC-484C-8728-C03EF6833D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25" y="1843087"/>
            <a:ext cx="4956664" cy="410051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FB003E01-2C0F-4A2C-A96D-DADCCD4E67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0785" y="1451646"/>
            <a:ext cx="5067302" cy="46591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E30F54-D0D1-4FBD-A699-F78D682BF651}"/>
              </a:ext>
            </a:extLst>
          </p:cNvPr>
          <p:cNvSpPr txBox="1"/>
          <p:nvPr/>
        </p:nvSpPr>
        <p:spPr>
          <a:xfrm>
            <a:off x="8662987" y="6450568"/>
            <a:ext cx="3757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/>
              <a:t>이미지 출처</a:t>
            </a:r>
            <a:r>
              <a:rPr lang="en-US" altLang="ko-KR" sz="1600" dirty="0"/>
              <a:t>: </a:t>
            </a:r>
            <a:r>
              <a:rPr lang="ko-KR" altLang="en-US" sz="1600" dirty="0"/>
              <a:t>중앙일보</a:t>
            </a:r>
            <a:r>
              <a:rPr lang="en-US" altLang="ko-KR" sz="1600" dirty="0"/>
              <a:t>, </a:t>
            </a:r>
            <a:r>
              <a:rPr lang="en-US" altLang="ko-KR" sz="1600" dirty="0" err="1"/>
              <a:t>musicscore</a:t>
            </a:r>
            <a:endParaRPr lang="ko-KR" altLang="en-US" sz="1600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74EBF4-AED2-4F9A-9B06-1A7DDC7A905D}"/>
              </a:ext>
            </a:extLst>
          </p:cNvPr>
          <p:cNvSpPr/>
          <p:nvPr/>
        </p:nvSpPr>
        <p:spPr>
          <a:xfrm>
            <a:off x="1091647" y="5819395"/>
            <a:ext cx="3783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 </a:t>
            </a:r>
            <a:r>
              <a:rPr lang="en-US" altLang="ko-KR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BEATLES</a:t>
            </a:r>
            <a:endParaRPr lang="en-US" altLang="ko-K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7F118BF6-BB17-4D94-96E3-3191464AE7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174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48"/>
    </mc:Choice>
    <mc:Fallback xmlns="">
      <p:transition spd="slow" advTm="36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Sing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8CCC196-CEEC-484C-8728-C03EF6833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6925" y="1718882"/>
            <a:ext cx="4956664" cy="410051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D74EBF4-AED2-4F9A-9B06-1A7DDC7A905D}"/>
              </a:ext>
            </a:extLst>
          </p:cNvPr>
          <p:cNvSpPr/>
          <p:nvPr/>
        </p:nvSpPr>
        <p:spPr>
          <a:xfrm>
            <a:off x="2403612" y="5886665"/>
            <a:ext cx="68232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 </a:t>
            </a:r>
            <a:r>
              <a:rPr lang="en-US" altLang="ko-KR" sz="5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BEATLES </a:t>
            </a:r>
            <a:r>
              <a:rPr lang="en-US" altLang="ko-KR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 I will</a:t>
            </a:r>
            <a:endParaRPr lang="en-US" altLang="ko-K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새로운 녹음 0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7875" y="141408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7237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41"/>
    </mc:Choice>
    <mc:Fallback>
      <p:transition spd="slow" advTm="4404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94" objId="3"/>
        <p14:triggerEvt type="onClick" time="1294" objId="3"/>
        <p14:stopEvt time="42995" objId="3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Sing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9EEF419-145B-4E1D-AE2B-6679FCC5A3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434" y="1111827"/>
            <a:ext cx="9332816" cy="5746173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176C1B8-38F2-4629-B8C5-B80F35CB8B14}"/>
              </a:ext>
            </a:extLst>
          </p:cNvPr>
          <p:cNvCxnSpPr>
            <a:cxnSpLocks/>
          </p:cNvCxnSpPr>
          <p:nvPr/>
        </p:nvCxnSpPr>
        <p:spPr>
          <a:xfrm>
            <a:off x="3775830" y="3779526"/>
            <a:ext cx="29915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6C42DEB5-5E13-4BA7-8856-56B433B79C61}"/>
              </a:ext>
            </a:extLst>
          </p:cNvPr>
          <p:cNvCxnSpPr>
            <a:cxnSpLocks/>
          </p:cNvCxnSpPr>
          <p:nvPr/>
        </p:nvCxnSpPr>
        <p:spPr>
          <a:xfrm>
            <a:off x="7966472" y="3776061"/>
            <a:ext cx="23349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A66DAE49-CC1C-4866-913A-1094DEBCA924}"/>
              </a:ext>
            </a:extLst>
          </p:cNvPr>
          <p:cNvCxnSpPr>
            <a:cxnSpLocks/>
          </p:cNvCxnSpPr>
          <p:nvPr/>
        </p:nvCxnSpPr>
        <p:spPr>
          <a:xfrm>
            <a:off x="3882537" y="5039632"/>
            <a:ext cx="33979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DB269F5-C53D-4A34-A495-5637F1236232}"/>
              </a:ext>
            </a:extLst>
          </p:cNvPr>
          <p:cNvCxnSpPr>
            <a:cxnSpLocks/>
          </p:cNvCxnSpPr>
          <p:nvPr/>
        </p:nvCxnSpPr>
        <p:spPr>
          <a:xfrm>
            <a:off x="7525312" y="5039632"/>
            <a:ext cx="27761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8E75733B-F1E3-4116-8DFA-8C32B78EDC22}"/>
              </a:ext>
            </a:extLst>
          </p:cNvPr>
          <p:cNvCxnSpPr>
            <a:cxnSpLocks/>
          </p:cNvCxnSpPr>
          <p:nvPr/>
        </p:nvCxnSpPr>
        <p:spPr>
          <a:xfrm>
            <a:off x="2654300" y="6280052"/>
            <a:ext cx="4477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D915BB3D-A55E-4F8E-870A-D0ECCAFCA388}"/>
              </a:ext>
            </a:extLst>
          </p:cNvPr>
          <p:cNvCxnSpPr>
            <a:cxnSpLocks/>
          </p:cNvCxnSpPr>
          <p:nvPr/>
        </p:nvCxnSpPr>
        <p:spPr>
          <a:xfrm>
            <a:off x="4101135" y="6286626"/>
            <a:ext cx="29941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8E796853-8A8D-46FB-9DB2-9067AD2C5F68}"/>
              </a:ext>
            </a:extLst>
          </p:cNvPr>
          <p:cNvCxnSpPr>
            <a:cxnSpLocks/>
          </p:cNvCxnSpPr>
          <p:nvPr/>
        </p:nvCxnSpPr>
        <p:spPr>
          <a:xfrm>
            <a:off x="7525312" y="6286626"/>
            <a:ext cx="15608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6DA88DBC-4847-4104-9853-4209C20E37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968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19"/>
    </mc:Choice>
    <mc:Fallback xmlns="">
      <p:transition spd="slow" advTm="39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Sing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9EEF419-145B-4E1D-AE2B-6679FCC5A3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434" y="1111827"/>
            <a:ext cx="9332816" cy="5746173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176C1B8-38F2-4629-B8C5-B80F35CB8B14}"/>
              </a:ext>
            </a:extLst>
          </p:cNvPr>
          <p:cNvCxnSpPr>
            <a:cxnSpLocks/>
          </p:cNvCxnSpPr>
          <p:nvPr/>
        </p:nvCxnSpPr>
        <p:spPr>
          <a:xfrm>
            <a:off x="3775830" y="3941572"/>
            <a:ext cx="29915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6C42DEB5-5E13-4BA7-8856-56B433B79C61}"/>
              </a:ext>
            </a:extLst>
          </p:cNvPr>
          <p:cNvCxnSpPr>
            <a:cxnSpLocks/>
          </p:cNvCxnSpPr>
          <p:nvPr/>
        </p:nvCxnSpPr>
        <p:spPr>
          <a:xfrm>
            <a:off x="7966472" y="3941572"/>
            <a:ext cx="20687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A66DAE49-CC1C-4866-913A-1094DEBCA924}"/>
              </a:ext>
            </a:extLst>
          </p:cNvPr>
          <p:cNvCxnSpPr>
            <a:cxnSpLocks/>
          </p:cNvCxnSpPr>
          <p:nvPr/>
        </p:nvCxnSpPr>
        <p:spPr>
          <a:xfrm>
            <a:off x="3882537" y="5224827"/>
            <a:ext cx="33979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DB269F5-C53D-4A34-A495-5637F1236232}"/>
              </a:ext>
            </a:extLst>
          </p:cNvPr>
          <p:cNvCxnSpPr>
            <a:cxnSpLocks/>
          </p:cNvCxnSpPr>
          <p:nvPr/>
        </p:nvCxnSpPr>
        <p:spPr>
          <a:xfrm>
            <a:off x="7525312" y="5217897"/>
            <a:ext cx="27761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8E75733B-F1E3-4116-8DFA-8C32B78EDC22}"/>
              </a:ext>
            </a:extLst>
          </p:cNvPr>
          <p:cNvCxnSpPr>
            <a:cxnSpLocks/>
          </p:cNvCxnSpPr>
          <p:nvPr/>
        </p:nvCxnSpPr>
        <p:spPr>
          <a:xfrm>
            <a:off x="2654300" y="6476821"/>
            <a:ext cx="4477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D915BB3D-A55E-4F8E-870A-D0ECCAFCA388}"/>
              </a:ext>
            </a:extLst>
          </p:cNvPr>
          <p:cNvCxnSpPr>
            <a:cxnSpLocks/>
          </p:cNvCxnSpPr>
          <p:nvPr/>
        </p:nvCxnSpPr>
        <p:spPr>
          <a:xfrm>
            <a:off x="4112710" y="6476821"/>
            <a:ext cx="29941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8E796853-8A8D-46FB-9DB2-9067AD2C5F68}"/>
              </a:ext>
            </a:extLst>
          </p:cNvPr>
          <p:cNvCxnSpPr>
            <a:cxnSpLocks/>
          </p:cNvCxnSpPr>
          <p:nvPr/>
        </p:nvCxnSpPr>
        <p:spPr>
          <a:xfrm>
            <a:off x="7525312" y="6478394"/>
            <a:ext cx="15608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6A0C0B9A-F3BF-40BE-898B-675AF0BBA0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602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40"/>
    </mc:Choice>
    <mc:Fallback xmlns="">
      <p:transition spd="slow" advTm="41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Review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47E6F7-3E8B-4300-AC7F-5411E628E16E}"/>
              </a:ext>
            </a:extLst>
          </p:cNvPr>
          <p:cNvSpPr txBox="1"/>
          <p:nvPr/>
        </p:nvSpPr>
        <p:spPr>
          <a:xfrm>
            <a:off x="8824911" y="6364843"/>
            <a:ext cx="375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이미지 출처</a:t>
            </a:r>
            <a:r>
              <a:rPr lang="en-US" altLang="ko-KR" dirty="0"/>
              <a:t>: Family Fun Canada</a:t>
            </a:r>
            <a:endParaRPr lang="ko-KR" altLang="en-US" dirty="0"/>
          </a:p>
        </p:txBody>
      </p:sp>
      <p:sp>
        <p:nvSpPr>
          <p:cNvPr id="8" name="AutoShape 25">
            <a:extLst>
              <a:ext uri="{FF2B5EF4-FFF2-40B4-BE49-F238E27FC236}">
                <a16:creationId xmlns:a16="http://schemas.microsoft.com/office/drawing/2014/main" id="{630AD9A1-EAF2-485E-8DCC-2E7278D54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1" y="2430284"/>
            <a:ext cx="9000377" cy="3934559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I will join a ___________ this summer.</a:t>
            </a:r>
          </a:p>
          <a:p>
            <a:pPr eaLnBrk="1" hangingPunct="1"/>
            <a:r>
              <a:rPr lang="en-US" altLang="ko-KR" sz="2800" b="1" dirty="0">
                <a:latin typeface="+mn-ea"/>
                <a:ea typeface="+mn-ea"/>
              </a:rPr>
              <a:t>              (space camp / sports camp)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I will learn ________.</a:t>
            </a:r>
          </a:p>
          <a:p>
            <a:pPr eaLnBrk="1" hangingPunct="1"/>
            <a:r>
              <a:rPr lang="en-US" altLang="ko-KR" sz="2800" b="1" dirty="0">
                <a:latin typeface="+mn-ea"/>
                <a:ea typeface="+mn-ea"/>
              </a:rPr>
              <a:t>                   (soccer / stars)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I will watch many games, too.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It will be fun. </a:t>
            </a:r>
            <a:endParaRPr lang="en-US" altLang="ko-KR" sz="4800" dirty="0">
              <a:latin typeface="+mn-ea"/>
              <a:ea typeface="+mn-ea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D999C8E-8D88-4460-BF5D-079AA87DDA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8626" y="507220"/>
            <a:ext cx="3867150" cy="2576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B507A0-6E85-4B11-B5EC-D2614B1EAC1E}"/>
              </a:ext>
            </a:extLst>
          </p:cNvPr>
          <p:cNvSpPr txBox="1"/>
          <p:nvPr/>
        </p:nvSpPr>
        <p:spPr>
          <a:xfrm>
            <a:off x="3072900" y="2681783"/>
            <a:ext cx="302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</a:t>
            </a:r>
            <a:r>
              <a:rPr lang="en-US" altLang="ko-KR" sz="3200" dirty="0">
                <a:solidFill>
                  <a:srgbClr val="FF0000"/>
                </a:solidFill>
              </a:rPr>
              <a:t>sports camp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39F0DD-6F00-4BE8-9633-65A4A944BE4A}"/>
              </a:ext>
            </a:extLst>
          </p:cNvPr>
          <p:cNvSpPr txBox="1"/>
          <p:nvPr/>
        </p:nvSpPr>
        <p:spPr>
          <a:xfrm>
            <a:off x="3072900" y="3784213"/>
            <a:ext cx="302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</a:t>
            </a:r>
            <a:r>
              <a:rPr lang="en-US" altLang="ko-KR" sz="3200" dirty="0">
                <a:solidFill>
                  <a:srgbClr val="FF0000"/>
                </a:solidFill>
              </a:rPr>
              <a:t>soccer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A87D756F-D5B1-4330-9BB5-3B9C42636A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625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7822"/>
    </mc:Choice>
    <mc:Fallback xmlns="">
      <p:transition advTm="47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Sing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BB3749F-3FE3-4D25-94AC-B48C6B4FD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887" y="1111826"/>
            <a:ext cx="9664907" cy="5746173"/>
          </a:xfrm>
          <a:prstGeom prst="rect">
            <a:avLst/>
          </a:prstGeom>
        </p:spPr>
      </p:pic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F06D648B-A909-4572-8389-D51AAE43F4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775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8"/>
    </mc:Choice>
    <mc:Fallback xmlns="">
      <p:transition spd="slow" advTm="7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L6_song_자막있음">
            <a:hlinkClick r:id="" action="ppaction://media"/>
            <a:extLst>
              <a:ext uri="{FF2B5EF4-FFF2-40B4-BE49-F238E27FC236}">
                <a16:creationId xmlns:a16="http://schemas.microsoft.com/office/drawing/2014/main" id="{C746C442-EF9D-40AD-A715-8B6B43C274D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302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40"/>
    </mc:Choice>
    <mc:Fallback xmlns="">
      <p:transition spd="slow" advTm="24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Now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I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Can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B720C30-BC6E-4D75-8AF4-D008936CC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3313" name="_x145285648">
            <a:extLst>
              <a:ext uri="{FF2B5EF4-FFF2-40B4-BE49-F238E27FC236}">
                <a16:creationId xmlns:a16="http://schemas.microsoft.com/office/drawing/2014/main" id="{75E00235-80CF-4C04-8484-B6C438796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962" y="1325302"/>
            <a:ext cx="9030568" cy="528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웃는 얼굴 12">
            <a:extLst>
              <a:ext uri="{FF2B5EF4-FFF2-40B4-BE49-F238E27FC236}">
                <a16:creationId xmlns:a16="http://schemas.microsoft.com/office/drawing/2014/main" id="{A7892BE1-D8A4-427A-AF2F-8A2BEC0E4303}"/>
              </a:ext>
            </a:extLst>
          </p:cNvPr>
          <p:cNvSpPr/>
          <p:nvPr/>
        </p:nvSpPr>
        <p:spPr>
          <a:xfrm>
            <a:off x="9536622" y="2360890"/>
            <a:ext cx="416460" cy="443620"/>
          </a:xfrm>
          <a:prstGeom prst="smileyFac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2A3E5E0D-AC1F-4E72-A9C9-0C26851304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829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74"/>
    </mc:Choice>
    <mc:Fallback xmlns="">
      <p:transition spd="slow" advTm="32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Your Work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F15D68E6-4734-4AC1-BB4D-955FA440AEC3}"/>
              </a:ext>
            </a:extLst>
          </p:cNvPr>
          <p:cNvGrpSpPr/>
          <p:nvPr/>
        </p:nvGrpSpPr>
        <p:grpSpPr>
          <a:xfrm>
            <a:off x="639381" y="2020163"/>
            <a:ext cx="10913236" cy="1000383"/>
            <a:chOff x="669164" y="1288749"/>
            <a:chExt cx="4683886" cy="113214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40E29895-495A-42F8-A472-C42FD9522C89}"/>
                </a:ext>
              </a:extLst>
            </p:cNvPr>
            <p:cNvSpPr/>
            <p:nvPr/>
          </p:nvSpPr>
          <p:spPr>
            <a:xfrm>
              <a:off x="669164" y="1288749"/>
              <a:ext cx="4683886" cy="11321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32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       Final Check </a:t>
              </a:r>
              <a:r>
                <a:rPr lang="ko-KR" altLang="en-US" sz="32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중 틀린 문제 다시 확인하기</a:t>
              </a:r>
              <a:endParaRPr lang="en-US" altLang="ko-KR" sz="32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3DC3BC91-6FCB-445D-850D-EC7DB9DF14E8}"/>
                </a:ext>
              </a:extLst>
            </p:cNvPr>
            <p:cNvSpPr/>
            <p:nvPr/>
          </p:nvSpPr>
          <p:spPr>
            <a:xfrm>
              <a:off x="700420" y="1472754"/>
              <a:ext cx="182305" cy="8175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000" b="1" dirty="0">
                  <a:solidFill>
                    <a:schemeClr val="tx2">
                      <a:lumMod val="75000"/>
                    </a:schemeClr>
                  </a:solidFill>
                </a:rPr>
                <a:t>1</a:t>
              </a:r>
              <a:endParaRPr lang="ko-KR" altLang="en-US" sz="4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26CD8F32-8B34-4B10-AC97-B6998E91BE5F}"/>
              </a:ext>
            </a:extLst>
          </p:cNvPr>
          <p:cNvGrpSpPr/>
          <p:nvPr/>
        </p:nvGrpSpPr>
        <p:grpSpPr>
          <a:xfrm>
            <a:off x="639381" y="4027206"/>
            <a:ext cx="10913235" cy="975833"/>
            <a:chOff x="741988" y="4292826"/>
            <a:chExt cx="10913235" cy="97583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5E80A1A6-B5AC-432C-990A-5621CE136AEE}"/>
                </a:ext>
              </a:extLst>
            </p:cNvPr>
            <p:cNvGrpSpPr/>
            <p:nvPr/>
          </p:nvGrpSpPr>
          <p:grpSpPr>
            <a:xfrm>
              <a:off x="741988" y="4292826"/>
              <a:ext cx="10913235" cy="975833"/>
              <a:chOff x="524540" y="2714703"/>
              <a:chExt cx="4251917" cy="839208"/>
            </a:xfrm>
            <a:grpFill/>
          </p:grpSpPr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7E20E034-9BAA-411A-8CCA-D1F7CCD47624}"/>
                  </a:ext>
                </a:extLst>
              </p:cNvPr>
              <p:cNvSpPr/>
              <p:nvPr/>
            </p:nvSpPr>
            <p:spPr>
              <a:xfrm>
                <a:off x="524540" y="2714703"/>
                <a:ext cx="4251917" cy="83920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0" tIns="0" rIns="0" bIns="0" anchor="ctr" anchorCtr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2500" b="1" kern="0" spc="-1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     </a:t>
                </a:r>
                <a:r>
                  <a:rPr lang="ko-KR" altLang="en-US" sz="2800" dirty="0"/>
                  <a:t>     </a:t>
                </a:r>
                <a:endParaRPr lang="en-US" altLang="ko-KR" sz="28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1훈막대연필 R" panose="02020603020101020101" pitchFamily="18" charset="-127"/>
                  <a:ea typeface="1훈막대연필 R" panose="02020603020101020101" pitchFamily="18" charset="-127"/>
                </a:endParaRPr>
              </a:p>
            </p:txBody>
          </p:sp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2B2DB1BB-F7B8-4248-814B-E12B59743910}"/>
                  </a:ext>
                </a:extLst>
              </p:cNvPr>
              <p:cNvSpPr/>
              <p:nvPr/>
            </p:nvSpPr>
            <p:spPr>
              <a:xfrm>
                <a:off x="585384" y="2839318"/>
                <a:ext cx="171056" cy="5899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4000" b="1" dirty="0">
                    <a:solidFill>
                      <a:schemeClr val="tx2">
                        <a:lumMod val="75000"/>
                      </a:schemeClr>
                    </a:solidFill>
                  </a:rPr>
                  <a:t>2</a:t>
                </a:r>
                <a:endParaRPr lang="ko-KR" altLang="en-US" sz="40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1D04FAA5-9D76-485A-AE90-BC1C439ECF34}"/>
                </a:ext>
              </a:extLst>
            </p:cNvPr>
            <p:cNvSpPr/>
            <p:nvPr/>
          </p:nvSpPr>
          <p:spPr>
            <a:xfrm>
              <a:off x="1420538" y="4463731"/>
              <a:ext cx="9287315" cy="59131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32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Let’s Sing </a:t>
              </a:r>
              <a:r>
                <a:rPr lang="ko-KR" altLang="en-US" sz="32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영상 </a:t>
              </a:r>
              <a:r>
                <a:rPr lang="en-US" altLang="ko-KR" sz="32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2</a:t>
              </a:r>
              <a:r>
                <a:rPr lang="ko-KR" altLang="en-US" sz="32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번 더 보고 노래 익히기</a:t>
              </a:r>
              <a:endParaRPr lang="en-US" altLang="ko-KR" sz="32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pic>
        <p:nvPicPr>
          <p:cNvPr id="12" name="오디오 11">
            <a:hlinkClick r:id="" action="ppaction://media"/>
            <a:extLst>
              <a:ext uri="{FF2B5EF4-FFF2-40B4-BE49-F238E27FC236}">
                <a16:creationId xmlns:a16="http://schemas.microsoft.com/office/drawing/2014/main" id="{C3B439E5-95C8-4A44-80D7-AA2CEDB447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135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43"/>
    </mc:Choice>
    <mc:Fallback xmlns="">
      <p:transition spd="slow" advTm="25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solidFill>
                  <a:srgbClr val="00B050"/>
                </a:solidFill>
              </a:rPr>
              <a:t>도전</a:t>
            </a:r>
            <a:r>
              <a:rPr lang="en-US" altLang="ko-KR" b="1" dirty="0">
                <a:solidFill>
                  <a:srgbClr val="00B050"/>
                </a:solidFill>
              </a:rPr>
              <a:t>! </a:t>
            </a:r>
            <a:r>
              <a:rPr lang="ko-KR" altLang="en-US" b="1" dirty="0"/>
              <a:t>나도 할 수 있어요</a:t>
            </a:r>
            <a:r>
              <a:rPr lang="en-US" altLang="ko-KR" b="1" dirty="0"/>
              <a:t>!</a:t>
            </a:r>
            <a:endParaRPr lang="ko-KR" alt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371600" y="2906808"/>
            <a:ext cx="9601200" cy="2233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600" dirty="0"/>
              <a:t>1. </a:t>
            </a:r>
            <a:r>
              <a:rPr lang="ko-KR" altLang="en-US" sz="3600" dirty="0"/>
              <a:t>출신 나라  말하기 연습</a:t>
            </a:r>
            <a:r>
              <a:rPr lang="en-US" altLang="ko-KR" sz="3600" dirty="0"/>
              <a:t>(7</a:t>
            </a:r>
            <a:r>
              <a:rPr lang="ko-KR" altLang="en-US" sz="3600" dirty="0"/>
              <a:t>번 이상</a:t>
            </a:r>
            <a:r>
              <a:rPr lang="en-US" altLang="ko-KR" sz="3600" dirty="0"/>
              <a:t>)</a:t>
            </a:r>
          </a:p>
          <a:p>
            <a:pPr marL="0" indent="0">
              <a:buNone/>
            </a:pP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2. </a:t>
            </a:r>
            <a:r>
              <a:rPr lang="ko-KR" altLang="en-US" sz="3600" dirty="0"/>
              <a:t>교과서 </a:t>
            </a:r>
            <a:r>
              <a:rPr lang="en-US" altLang="ko-KR" sz="3600" dirty="0"/>
              <a:t>11</a:t>
            </a:r>
            <a:r>
              <a:rPr lang="ko-KR" altLang="en-US" sz="3600" dirty="0"/>
              <a:t>쪽 </a:t>
            </a:r>
            <a:r>
              <a:rPr lang="en-US" altLang="ko-KR" sz="3600" b="1" dirty="0">
                <a:solidFill>
                  <a:srgbClr val="00B050"/>
                </a:solidFill>
              </a:rPr>
              <a:t>P</a:t>
            </a:r>
            <a:r>
              <a:rPr lang="en-US" altLang="ko-KR" sz="3600" dirty="0"/>
              <a:t>oint </a:t>
            </a:r>
            <a:r>
              <a:rPr lang="en-US" altLang="ko-KR" sz="3600" b="1" dirty="0">
                <a:solidFill>
                  <a:srgbClr val="E444DC"/>
                </a:solidFill>
              </a:rPr>
              <a:t>C</a:t>
            </a:r>
            <a:r>
              <a:rPr lang="en-US" altLang="ko-KR" sz="3600" dirty="0"/>
              <a:t>heck</a:t>
            </a:r>
            <a:r>
              <a:rPr lang="en-US" altLang="ko-KR" sz="2400" dirty="0"/>
              <a:t>(</a:t>
            </a:r>
            <a:r>
              <a:rPr lang="ko-KR" altLang="en-US" sz="2400" dirty="0"/>
              <a:t>포인트 체크</a:t>
            </a:r>
            <a:r>
              <a:rPr lang="en-US" altLang="ko-KR" sz="2400" dirty="0"/>
              <a:t>)</a:t>
            </a:r>
            <a:r>
              <a:rPr lang="ko-KR" altLang="en-US" sz="2400" dirty="0"/>
              <a:t> </a:t>
            </a:r>
            <a:r>
              <a:rPr lang="ko-KR" altLang="en-US" sz="3600" dirty="0"/>
              <a:t>풀기</a:t>
            </a: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    (</a:t>
            </a:r>
            <a:r>
              <a:rPr lang="ko-KR" altLang="en-US" sz="3600" dirty="0"/>
              <a:t>디지털교과서에서 음성을 들을 수 있어요</a:t>
            </a:r>
            <a:r>
              <a:rPr lang="en-US" altLang="ko-KR" sz="3600" dirty="0"/>
              <a:t>.)</a:t>
            </a:r>
            <a:endParaRPr lang="ko-KR" alt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52A55-944D-447F-A66E-7463FBF7FFCC}"/>
              </a:ext>
            </a:extLst>
          </p:cNvPr>
          <p:cNvSpPr txBox="1"/>
          <p:nvPr/>
        </p:nvSpPr>
        <p:spPr>
          <a:xfrm rot="10800000" flipV="1">
            <a:off x="2476655" y="1133139"/>
            <a:ext cx="5021180" cy="923330"/>
          </a:xfrm>
          <a:prstGeom prst="rect">
            <a:avLst/>
          </a:prstGeom>
          <a:ln w="44450"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</a:t>
            </a:r>
            <a:r>
              <a:rPr lang="en-US" altLang="ko-KR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, 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이 부분은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정화샘이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 직접 하셔야 할 것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같구요</a:t>
            </a:r>
            <a:endParaRPr lang="en-US" altLang="ko-KR" dirty="0">
              <a:latin typeface="바탕" panose="02030600000101010101" pitchFamily="18" charset="-127"/>
              <a:ea typeface="바탕" panose="02030600000101010101" pitchFamily="18" charset="-127"/>
              <a:cs typeface="한컴돋움" panose="02030600000101010101" pitchFamily="18" charset="2"/>
            </a:endParaRPr>
          </a:p>
          <a:p>
            <a:r>
              <a:rPr lang="ko-KR" altLang="en-US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네</a:t>
            </a:r>
            <a:r>
              <a:rPr lang="en-US" altLang="ko-KR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~~~</a:t>
            </a:r>
            <a:endParaRPr lang="ko-KR" altLang="en-US" b="1" dirty="0">
              <a:solidFill>
                <a:srgbClr val="0070C0"/>
              </a:solidFill>
              <a:latin typeface="한컴바탕확장" panose="02000009000000000000" pitchFamily="1" charset="-127"/>
              <a:ea typeface="한컴바탕확장" panose="02000009000000000000" pitchFamily="1" charset="-127"/>
              <a:cs typeface="한컴돋움" panose="02030600000101010101" pitchFamily="18" charset="2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B34DA987-3247-4C00-9E47-CDAB65BA453C}"/>
              </a:ext>
            </a:extLst>
          </p:cNvPr>
          <p:cNvSpPr txBox="1">
            <a:spLocks/>
          </p:cNvSpPr>
          <p:nvPr/>
        </p:nvSpPr>
        <p:spPr>
          <a:xfrm>
            <a:off x="381000" y="495300"/>
            <a:ext cx="11315700" cy="5943600"/>
          </a:xfrm>
          <a:prstGeom prst="rect">
            <a:avLst/>
          </a:prstGeom>
          <a:solidFill>
            <a:sysClr val="window" lastClr="FFFFFF"/>
          </a:solidFill>
          <a:ln w="190500">
            <a:solidFill>
              <a:srgbClr val="92D05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영상에 사용한 교과서의 지문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삽화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음원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 영상 등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모든 교과서 자료는 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주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)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천재교육에 저작재산권이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영상의 저작재산권은 제작자에게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영상은 각 초등학교에서 수업에 사용할 수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외의 방법과 목적으로 이 영상을 사용하거나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저장 장치에 저장하거나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다른 자료에 사용하는 것은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저작권법에 위배될 수 있음을 알려드립니다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  <a:endParaRPr lang="ko-KR" altLang="en-US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7" name="6단원 노래 후반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208803"/>
            <a:ext cx="572994" cy="57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Learning Point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22" name="Group 22">
            <a:extLst>
              <a:ext uri="{FF2B5EF4-FFF2-40B4-BE49-F238E27FC236}">
                <a16:creationId xmlns:a16="http://schemas.microsoft.com/office/drawing/2014/main" id="{8A343478-E70E-442B-828E-2155B6ABF2BE}"/>
              </a:ext>
            </a:extLst>
          </p:cNvPr>
          <p:cNvGrpSpPr>
            <a:grpSpLocks/>
          </p:cNvGrpSpPr>
          <p:nvPr/>
        </p:nvGrpSpPr>
        <p:grpSpPr bwMode="auto">
          <a:xfrm>
            <a:off x="1225434" y="2058014"/>
            <a:ext cx="9394941" cy="1966115"/>
            <a:chOff x="391" y="843"/>
            <a:chExt cx="4751" cy="821"/>
          </a:xfrm>
          <a:solidFill>
            <a:schemeClr val="tx2">
              <a:lumMod val="90000"/>
            </a:schemeClr>
          </a:solidFill>
        </p:grpSpPr>
        <p:sp>
          <p:nvSpPr>
            <p:cNvPr id="23" name="AutoShape 23">
              <a:extLst>
                <a:ext uri="{FF2B5EF4-FFF2-40B4-BE49-F238E27FC236}">
                  <a16:creationId xmlns:a16="http://schemas.microsoft.com/office/drawing/2014/main" id="{35FCC2AD-573E-41FE-B604-B831E3305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1237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ko-KR" altLang="en-US" sz="3400" b="1" dirty="0">
                  <a:solidFill>
                    <a:schemeClr val="tx2"/>
                  </a:solidFill>
                </a:rPr>
                <a:t> 이 단원에서 배운 내용을 확인하고 정리하기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24" name="Text Box 24">
              <a:extLst>
                <a:ext uri="{FF2B5EF4-FFF2-40B4-BE49-F238E27FC236}">
                  <a16:creationId xmlns:a16="http://schemas.microsoft.com/office/drawing/2014/main" id="{AED19B61-6CBF-4CC5-ACA6-D2CDC2B9F7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" y="843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endParaRPr lang="en-US" altLang="ko-KR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24EAE214-FE2B-4E07-887B-699A6C1721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625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5"/>
    </mc:Choice>
    <mc:Fallback xmlns="">
      <p:transition spd="slow" advTm="12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C9A9AA-E2CE-4B85-8E10-C23379C9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96529272">
            <a:extLst>
              <a:ext uri="{FF2B5EF4-FFF2-40B4-BE49-F238E27FC236}">
                <a16:creationId xmlns:a16="http://schemas.microsoft.com/office/drawing/2014/main" id="{F652FE0A-FB9C-4152-891E-4C7C2A352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DAA577CF-16BA-47B2-A0E0-68125040BA9E}"/>
              </a:ext>
            </a:extLst>
          </p:cNvPr>
          <p:cNvSpPr/>
          <p:nvPr/>
        </p:nvSpPr>
        <p:spPr>
          <a:xfrm>
            <a:off x="0" y="938333"/>
            <a:ext cx="1688489" cy="439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DDB15278-E948-4BE2-8551-FE79AA2BE108}"/>
              </a:ext>
            </a:extLst>
          </p:cNvPr>
          <p:cNvSpPr/>
          <p:nvPr/>
        </p:nvSpPr>
        <p:spPr>
          <a:xfrm>
            <a:off x="2619375" y="938333"/>
            <a:ext cx="1688489" cy="439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485C5DB9-3D84-41E9-B4A8-463CA8DB1DFD}"/>
              </a:ext>
            </a:extLst>
          </p:cNvPr>
          <p:cNvSpPr/>
          <p:nvPr/>
        </p:nvSpPr>
        <p:spPr>
          <a:xfrm>
            <a:off x="6543675" y="2814758"/>
            <a:ext cx="1688489" cy="439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CDA5BC0-9DD1-4CE7-A7C0-F96837B2DD45}"/>
              </a:ext>
            </a:extLst>
          </p:cNvPr>
          <p:cNvSpPr/>
          <p:nvPr/>
        </p:nvSpPr>
        <p:spPr>
          <a:xfrm>
            <a:off x="10029825" y="520132"/>
            <a:ext cx="1688489" cy="439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8922DC49-A117-4F8C-A1C5-8FCFCD0C74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987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8"/>
    </mc:Choice>
    <mc:Fallback xmlns="">
      <p:transition spd="slow" advTm="16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Progress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7E67C69-039B-42AB-97AD-1C07F56BF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96529192">
            <a:extLst>
              <a:ext uri="{FF2B5EF4-FFF2-40B4-BE49-F238E27FC236}">
                <a16:creationId xmlns:a16="http://schemas.microsoft.com/office/drawing/2014/main" id="{04821CA6-2B30-451B-83A5-D0E5E9EBD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16" y="1409700"/>
            <a:ext cx="8724761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40C2D1-C132-4440-B28D-D0DBFC895B18}"/>
              </a:ext>
            </a:extLst>
          </p:cNvPr>
          <p:cNvSpPr txBox="1"/>
          <p:nvPr/>
        </p:nvSpPr>
        <p:spPr>
          <a:xfrm>
            <a:off x="3307488" y="3675132"/>
            <a:ext cx="448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FF0000"/>
                </a:solidFill>
              </a:rPr>
              <a:t>s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CB87A4-4641-433C-9F72-B8E680165B12}"/>
              </a:ext>
            </a:extLst>
          </p:cNvPr>
          <p:cNvSpPr txBox="1"/>
          <p:nvPr/>
        </p:nvSpPr>
        <p:spPr>
          <a:xfrm>
            <a:off x="4317138" y="3675132"/>
            <a:ext cx="448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FF0000"/>
                </a:solidFill>
              </a:rPr>
              <a:t>p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B733D2-BB8C-40C9-92AD-D8E293868ED2}"/>
              </a:ext>
            </a:extLst>
          </p:cNvPr>
          <p:cNvSpPr txBox="1"/>
          <p:nvPr/>
        </p:nvSpPr>
        <p:spPr>
          <a:xfrm>
            <a:off x="5326788" y="3675132"/>
            <a:ext cx="448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FF0000"/>
                </a:solidFill>
              </a:rPr>
              <a:t>a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046A33-402B-470D-90B4-9389772B1924}"/>
              </a:ext>
            </a:extLst>
          </p:cNvPr>
          <p:cNvSpPr txBox="1"/>
          <p:nvPr/>
        </p:nvSpPr>
        <p:spPr>
          <a:xfrm>
            <a:off x="6336438" y="3675132"/>
            <a:ext cx="448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FF0000"/>
                </a:solidFill>
              </a:rPr>
              <a:t>c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EAC37A-9FD7-473F-B25F-4C78023D97B6}"/>
              </a:ext>
            </a:extLst>
          </p:cNvPr>
          <p:cNvSpPr txBox="1"/>
          <p:nvPr/>
        </p:nvSpPr>
        <p:spPr>
          <a:xfrm>
            <a:off x="7346088" y="3675132"/>
            <a:ext cx="448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FF0000"/>
                </a:solidFill>
              </a:rPr>
              <a:t>e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E20F8F01-CE3E-4B01-B845-30AA26B2CB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28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681"/>
    </mc:Choice>
    <mc:Fallback xmlns="">
      <p:transition advTm="24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Progress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7E67C69-039B-42AB-97AD-1C07F56BF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96529192">
            <a:extLst>
              <a:ext uri="{FF2B5EF4-FFF2-40B4-BE49-F238E27FC236}">
                <a16:creationId xmlns:a16="http://schemas.microsoft.com/office/drawing/2014/main" id="{04821CA6-2B30-451B-83A5-D0E5E9EBD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16" y="1409700"/>
            <a:ext cx="8724761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40C2D1-C132-4440-B28D-D0DBFC895B18}"/>
              </a:ext>
            </a:extLst>
          </p:cNvPr>
          <p:cNvSpPr txBox="1"/>
          <p:nvPr/>
        </p:nvSpPr>
        <p:spPr>
          <a:xfrm>
            <a:off x="3307488" y="3675132"/>
            <a:ext cx="448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FF0000"/>
                </a:solidFill>
              </a:rPr>
              <a:t>s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CB87A4-4641-433C-9F72-B8E680165B12}"/>
              </a:ext>
            </a:extLst>
          </p:cNvPr>
          <p:cNvSpPr txBox="1"/>
          <p:nvPr/>
        </p:nvSpPr>
        <p:spPr>
          <a:xfrm>
            <a:off x="4317138" y="3675132"/>
            <a:ext cx="448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FF0000"/>
                </a:solidFill>
              </a:rPr>
              <a:t>p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B733D2-BB8C-40C9-92AD-D8E293868ED2}"/>
              </a:ext>
            </a:extLst>
          </p:cNvPr>
          <p:cNvSpPr txBox="1"/>
          <p:nvPr/>
        </p:nvSpPr>
        <p:spPr>
          <a:xfrm>
            <a:off x="5326788" y="3675132"/>
            <a:ext cx="448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FF0000"/>
                </a:solidFill>
              </a:rPr>
              <a:t>a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046A33-402B-470D-90B4-9389772B1924}"/>
              </a:ext>
            </a:extLst>
          </p:cNvPr>
          <p:cNvSpPr txBox="1"/>
          <p:nvPr/>
        </p:nvSpPr>
        <p:spPr>
          <a:xfrm>
            <a:off x="6336438" y="3675132"/>
            <a:ext cx="448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FF0000"/>
                </a:solidFill>
              </a:rPr>
              <a:t>c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EAC37A-9FD7-473F-B25F-4C78023D97B6}"/>
              </a:ext>
            </a:extLst>
          </p:cNvPr>
          <p:cNvSpPr txBox="1"/>
          <p:nvPr/>
        </p:nvSpPr>
        <p:spPr>
          <a:xfrm>
            <a:off x="7346088" y="3675132"/>
            <a:ext cx="448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FF0000"/>
                </a:solidFill>
              </a:rPr>
              <a:t>e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15" name="AutoShape 25">
            <a:extLst>
              <a:ext uri="{FF2B5EF4-FFF2-40B4-BE49-F238E27FC236}">
                <a16:creationId xmlns:a16="http://schemas.microsoft.com/office/drawing/2014/main" id="{6E3BFA09-E85C-416B-959B-81635AC60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9775" y="1504950"/>
            <a:ext cx="8353009" cy="97966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What</a:t>
            </a:r>
            <a:r>
              <a:rPr lang="ko-KR" altLang="en-US" sz="4000" b="1" dirty="0">
                <a:latin typeface="+mn-ea"/>
                <a:ea typeface="+mn-ea"/>
              </a:rPr>
              <a:t> </a:t>
            </a:r>
            <a:r>
              <a:rPr lang="en-US" altLang="ko-KR" sz="4000" b="1" dirty="0">
                <a:latin typeface="+mn-ea"/>
                <a:ea typeface="+mn-ea"/>
              </a:rPr>
              <a:t>will</a:t>
            </a:r>
            <a:r>
              <a:rPr lang="ko-KR" altLang="en-US" sz="4000" b="1" dirty="0">
                <a:latin typeface="+mn-ea"/>
                <a:ea typeface="+mn-ea"/>
              </a:rPr>
              <a:t> </a:t>
            </a:r>
            <a:r>
              <a:rPr lang="en-US" altLang="ko-KR" sz="4000" b="1" dirty="0">
                <a:latin typeface="+mn-ea"/>
                <a:ea typeface="+mn-ea"/>
              </a:rPr>
              <a:t>you</a:t>
            </a:r>
            <a:r>
              <a:rPr lang="ko-KR" altLang="en-US" sz="4000" b="1" dirty="0">
                <a:latin typeface="+mn-ea"/>
                <a:ea typeface="+mn-ea"/>
              </a:rPr>
              <a:t> </a:t>
            </a:r>
            <a:r>
              <a:rPr lang="en-US" altLang="ko-KR" sz="4000" b="1" dirty="0">
                <a:latin typeface="+mn-ea"/>
                <a:ea typeface="+mn-ea"/>
              </a:rPr>
              <a:t>do this summer?</a:t>
            </a:r>
            <a:endParaRPr lang="en-US" altLang="ko-KR" sz="4800" dirty="0">
              <a:latin typeface="+mn-ea"/>
              <a:ea typeface="+mn-ea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97AFB27A-AA11-4046-AB2C-90DD713F1B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980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747"/>
    </mc:Choice>
    <mc:Fallback xmlns="">
      <p:transition advTm="20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7E67C69-039B-42AB-97AD-1C07F56BF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02BF1D-05E8-465F-948A-CC940223D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96527352">
            <a:extLst>
              <a:ext uri="{FF2B5EF4-FFF2-40B4-BE49-F238E27FC236}">
                <a16:creationId xmlns:a16="http://schemas.microsoft.com/office/drawing/2014/main" id="{54B4F264-C4E2-4C60-9D4A-1CA0F4DD3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390649"/>
            <a:ext cx="8659938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5015C155-4FF9-452A-BDAA-EAAFE99A28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441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7469"/>
    </mc:Choice>
    <mc:Fallback xmlns="">
      <p:transition advTm="27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7E67C69-039B-42AB-97AD-1C07F56BF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02BF1D-05E8-465F-948A-CC940223D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96527352">
            <a:extLst>
              <a:ext uri="{FF2B5EF4-FFF2-40B4-BE49-F238E27FC236}">
                <a16:creationId xmlns:a16="http://schemas.microsoft.com/office/drawing/2014/main" id="{54B4F264-C4E2-4C60-9D4A-1CA0F4DD3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390649"/>
            <a:ext cx="8659938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5-6-6my work1-1">
            <a:hlinkClick r:id="" action="ppaction://media"/>
            <a:extLst>
              <a:ext uri="{FF2B5EF4-FFF2-40B4-BE49-F238E27FC236}">
                <a16:creationId xmlns:a16="http://schemas.microsoft.com/office/drawing/2014/main" id="{314A8887-4F72-4130-B0D8-705E315A01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6049" y="1547965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3501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137"/>
    </mc:Choice>
    <mc:Fallback>
      <p:transition advTm="12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15" objId="4"/>
        <p14:stopEvt time="11197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8.5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2.9|5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4.1|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5.6|3.2|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3.4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3|2.4|2.8|3.8|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4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3|2.4|2.8|3.8|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3|2.4|2.8|3.8|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6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6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5.9|5.3|7.3|6|5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6.4|6|7.6|6.1|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5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3|2.4|2.8|3.8|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3|2.4|2.8|3.8|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1|2.4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1.4|1.2|1.4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411</Words>
  <Application>Microsoft Office PowerPoint</Application>
  <PresentationFormat>와이드스크린</PresentationFormat>
  <Paragraphs>105</Paragraphs>
  <Slides>34</Slides>
  <Notes>0</Notes>
  <HiddenSlides>0</HiddenSlides>
  <MMClips>36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34</vt:i4>
      </vt:variant>
    </vt:vector>
  </HeadingPairs>
  <TitlesOfParts>
    <vt:vector size="50" baseType="lpstr">
      <vt:lpstr>1훈막대연필 R</vt:lpstr>
      <vt:lpstr>Arial Unicode MS</vt:lpstr>
      <vt:lpstr>Franklin Gothic Book</vt:lpstr>
      <vt:lpstr>HY울릉도M</vt:lpstr>
      <vt:lpstr>HY헤드라인M</vt:lpstr>
      <vt:lpstr>굴림</vt:lpstr>
      <vt:lpstr>맑은 고딕</vt:lpstr>
      <vt:lpstr>바탕</vt:lpstr>
      <vt:lpstr>한컴돋움</vt:lpstr>
      <vt:lpstr>한컴바탕확장</vt:lpstr>
      <vt:lpstr>Arial</vt:lpstr>
      <vt:lpstr>Calibri</vt:lpstr>
      <vt:lpstr>Calibri Light</vt:lpstr>
      <vt:lpstr>Wingdings 2</vt:lpstr>
      <vt:lpstr>HDOfficeLightV0</vt:lpstr>
      <vt:lpstr>Office Theme</vt:lpstr>
      <vt:lpstr>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도전! 나도 할 수 있어요!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ham soonai</dc:creator>
  <cp:lastModifiedBy>Windows 사용자</cp:lastModifiedBy>
  <cp:revision>344</cp:revision>
  <dcterms:created xsi:type="dcterms:W3CDTF">2020-04-20T04:33:30Z</dcterms:created>
  <dcterms:modified xsi:type="dcterms:W3CDTF">2020-07-17T06:11:16Z</dcterms:modified>
</cp:coreProperties>
</file>