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9" r:id="rId1"/>
  </p:sldMasterIdLst>
  <p:notesMasterIdLst>
    <p:notesMasterId r:id="rId24"/>
  </p:notesMasterIdLst>
  <p:sldIdLst>
    <p:sldId id="395" r:id="rId2"/>
    <p:sldId id="394" r:id="rId3"/>
    <p:sldId id="398" r:id="rId4"/>
    <p:sldId id="399" r:id="rId5"/>
    <p:sldId id="396" r:id="rId6"/>
    <p:sldId id="404" r:id="rId7"/>
    <p:sldId id="400" r:id="rId8"/>
    <p:sldId id="337" r:id="rId9"/>
    <p:sldId id="391" r:id="rId10"/>
    <p:sldId id="332" r:id="rId11"/>
    <p:sldId id="392" r:id="rId12"/>
    <p:sldId id="403" r:id="rId13"/>
    <p:sldId id="401" r:id="rId14"/>
    <p:sldId id="382" r:id="rId15"/>
    <p:sldId id="384" r:id="rId16"/>
    <p:sldId id="390" r:id="rId17"/>
    <p:sldId id="383" r:id="rId18"/>
    <p:sldId id="388" r:id="rId19"/>
    <p:sldId id="389" r:id="rId20"/>
    <p:sldId id="385" r:id="rId21"/>
    <p:sldId id="387" r:id="rId22"/>
    <p:sldId id="3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현아" initials="김" lastIdx="1" clrIdx="0">
    <p:extLst>
      <p:ext uri="{19B8F6BF-5375-455C-9EA6-DF929625EA0E}">
        <p15:presenceInfo xmlns:p15="http://schemas.microsoft.com/office/powerpoint/2012/main" userId="김현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CEC0D4"/>
    <a:srgbClr val="D45DE1"/>
    <a:srgbClr val="800080"/>
    <a:srgbClr val="9933FF"/>
    <a:srgbClr val="9C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FC08-3990-4A6D-B28C-90FFAE7277A1}" type="datetimeFigureOut">
              <a:rPr lang="ko-KR" altLang="en-US" smtClean="0"/>
              <a:pPr/>
              <a:t>2020-04-15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1A50A-7B70-462E-8788-8E2E555C7C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12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6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8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59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0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3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3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9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9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9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733167" y="244665"/>
            <a:ext cx="4873908" cy="6353844"/>
          </a:xfr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86840" y="2409473"/>
            <a:ext cx="4692073" cy="17231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 smtClean="0">
                <a:solidFill>
                  <a:srgbClr val="66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English Grade 6</a:t>
            </a:r>
            <a:r>
              <a:rPr lang="en-US" altLang="ko-KR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en-US" altLang="ko-KR" sz="200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Lesson 1 </a:t>
            </a:r>
            <a:r>
              <a:rPr lang="en-US" altLang="ko-KR" sz="32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2nd Period</a:t>
            </a:r>
          </a:p>
          <a:p>
            <a:endParaRPr lang="en-US" altLang="ko-KR" sz="320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3200" dirty="0" smtClean="0">
                <a:solidFill>
                  <a:srgbClr val="66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( 8~11 )</a:t>
            </a:r>
            <a:endParaRPr lang="ko-KR" altLang="en-US" sz="3200" dirty="0">
              <a:solidFill>
                <a:srgbClr val="66006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247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15049" r="50453" b="19857"/>
          <a:stretch/>
        </p:blipFill>
        <p:spPr>
          <a:xfrm>
            <a:off x="2419927" y="436563"/>
            <a:ext cx="6793037" cy="6075074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6"/>
    </mc:Choice>
    <mc:Fallback xmlns="">
      <p:transition spd="slow" advTm="33746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8506" x="11861800" y="5162550"/>
          <p14:tracePt t="8514" x="11664950" y="5130800"/>
          <p14:tracePt t="8523" x="11372850" y="5086350"/>
          <p14:tracePt t="8539" x="10515600" y="4959350"/>
          <p14:tracePt t="8557" x="9632950" y="4851400"/>
          <p14:tracePt t="8573" x="8858250" y="4730750"/>
          <p14:tracePt t="8589" x="8026400" y="4508500"/>
          <p14:tracePt t="8606" x="7181850" y="4368800"/>
          <p14:tracePt t="8623" x="6311900" y="4305300"/>
          <p14:tracePt t="8639" x="5645150" y="4305300"/>
          <p14:tracePt t="8656" x="5200650" y="4387850"/>
          <p14:tracePt t="8674" x="4756150" y="4540250"/>
          <p14:tracePt t="8692" x="4603750" y="4629150"/>
          <p14:tracePt t="8707" x="4464050" y="4724400"/>
          <p14:tracePt t="8724" x="4432300" y="4756150"/>
          <p14:tracePt t="8739" x="4432300" y="4800600"/>
          <p14:tracePt t="8757" x="4432300" y="4832350"/>
          <p14:tracePt t="8773" x="4432300" y="4851400"/>
          <p14:tracePt t="8790" x="4438650" y="4864100"/>
          <p14:tracePt t="8806" x="4438650" y="4883150"/>
          <p14:tracePt t="8824" x="4438650" y="4908550"/>
          <p14:tracePt t="8839" x="4394200" y="4940300"/>
          <p14:tracePt t="8842" x="4356100" y="4953000"/>
          <p14:tracePt t="8856" x="4311650" y="4984750"/>
          <p14:tracePt t="8874" x="4089400" y="5060950"/>
          <p14:tracePt t="8890" x="3949700" y="5105400"/>
          <p14:tracePt t="8906" x="3835400" y="5118100"/>
          <p14:tracePt t="8923" x="3727450" y="5149850"/>
          <p14:tracePt t="8939" x="3594100" y="5175250"/>
          <p14:tracePt t="8956" x="3429000" y="5175250"/>
          <p14:tracePt t="8973" x="3257550" y="5149850"/>
          <p14:tracePt t="8990" x="3130550" y="5092700"/>
          <p14:tracePt t="9008" x="2984500" y="5016500"/>
          <p14:tracePt t="9024" x="2876550" y="4946650"/>
          <p14:tracePt t="9027" x="2825750" y="4927600"/>
          <p14:tracePt t="9040" x="2768600" y="4889500"/>
          <p14:tracePt t="9059" x="2540000" y="4768850"/>
          <p14:tracePt t="9074" x="2393950" y="4660900"/>
          <p14:tracePt t="9091" x="2228850" y="4514850"/>
          <p14:tracePt t="9107" x="2101850" y="4375150"/>
          <p14:tracePt t="9124" x="2070100" y="4267200"/>
          <p14:tracePt t="9140" x="2038350" y="4121150"/>
          <p14:tracePt t="9157" x="2038350" y="3956050"/>
          <p14:tracePt t="9173" x="2038350" y="3816350"/>
          <p14:tracePt t="9179" x="2038350" y="3752850"/>
          <p14:tracePt t="9191" x="2038350" y="3670300"/>
          <p14:tracePt t="9207" x="2070100" y="3536950"/>
          <p14:tracePt t="9224" x="2152650" y="3429000"/>
          <p14:tracePt t="9240" x="2266950" y="3270250"/>
          <p14:tracePt t="9243" x="2317750" y="3187700"/>
          <p14:tracePt t="9257" x="2381250" y="3136900"/>
          <p14:tracePt t="9274" x="2457450" y="3035300"/>
          <p14:tracePt t="9291" x="2514600" y="3003550"/>
          <p14:tracePt t="9306" x="2590800" y="2984500"/>
          <p14:tracePt t="9322" x="2698750" y="2984500"/>
          <p14:tracePt t="9340" x="2838450" y="2984500"/>
          <p14:tracePt t="9356" x="2997200" y="2984500"/>
          <p14:tracePt t="9372" x="3155950" y="2990850"/>
          <p14:tracePt t="9389" x="3295650" y="3048000"/>
          <p14:tracePt t="9406" x="3403600" y="3111500"/>
          <p14:tracePt t="9423" x="3454400" y="3168650"/>
          <p14:tracePt t="9439" x="3511550" y="3244850"/>
          <p14:tracePt t="9456" x="3556000" y="3295650"/>
          <p14:tracePt t="9476" x="3632200" y="3422650"/>
          <p14:tracePt t="9490" x="3683000" y="3517900"/>
          <p14:tracePt t="9506" x="3714750" y="3606800"/>
          <p14:tracePt t="9523" x="3752850" y="3702050"/>
          <p14:tracePt t="9540" x="3778250" y="3784600"/>
          <p14:tracePt t="9557" x="3790950" y="3879850"/>
          <p14:tracePt t="9573" x="3803650" y="3987800"/>
          <p14:tracePt t="9590" x="3816350" y="4108450"/>
          <p14:tracePt t="9606" x="3816350" y="4184650"/>
          <p14:tracePt t="9623" x="3816350" y="4210050"/>
          <p14:tracePt t="9639" x="3816350" y="4273550"/>
          <p14:tracePt t="9656" x="3816350" y="4311650"/>
          <p14:tracePt t="9674" x="3784600" y="4445000"/>
          <p14:tracePt t="9690" x="3740150" y="4540250"/>
          <p14:tracePt t="9707" x="3708400" y="4648200"/>
          <p14:tracePt t="9723" x="3683000" y="4743450"/>
          <p14:tracePt t="9740" x="3663950" y="4813300"/>
          <p14:tracePt t="9757" x="3651250" y="4870450"/>
          <p14:tracePt t="9773" x="3625850" y="4921250"/>
          <p14:tracePt t="9789" x="3619500" y="4933950"/>
          <p14:tracePt t="9807" x="3606800" y="4953000"/>
          <p14:tracePt t="9823" x="3594100" y="4959350"/>
          <p14:tracePt t="9839" x="3581400" y="4978400"/>
          <p14:tracePt t="9857" x="3575050" y="4984750"/>
          <p14:tracePt t="9873" x="3568700" y="5003800"/>
          <p14:tracePt t="10162" x="3562350" y="5010150"/>
          <p14:tracePt t="10178" x="3556000" y="5016500"/>
          <p14:tracePt t="10185" x="3556000" y="5022850"/>
          <p14:tracePt t="10597" x="3549650" y="5022850"/>
          <p14:tracePt t="10717" x="3549650" y="5029200"/>
          <p14:tracePt t="10733" x="3543300" y="5035550"/>
          <p14:tracePt t="10744" x="3536950" y="5035550"/>
          <p14:tracePt t="10766" x="3536950" y="5048250"/>
          <p14:tracePt t="10790" x="3536950" y="5054600"/>
          <p14:tracePt t="10814" x="3530600" y="5060950"/>
          <p14:tracePt t="10830" x="3530600" y="5067300"/>
          <p14:tracePt t="10847" x="3524250" y="5067300"/>
          <p14:tracePt t="10886" x="3524250" y="5073650"/>
          <p14:tracePt t="10896" x="3524250" y="5080000"/>
          <p14:tracePt t="10914" x="3524250" y="5086350"/>
          <p14:tracePt t="10981" x="3524250" y="5092700"/>
          <p14:tracePt t="10991" x="3524250" y="5099050"/>
          <p14:tracePt t="11001" x="3524250" y="5105400"/>
          <p14:tracePt t="11612" x="3524250" y="5111750"/>
          <p14:tracePt t="11806" x="3517900" y="5118100"/>
          <p14:tracePt t="11831" x="3505200" y="5124450"/>
          <p14:tracePt t="11840" x="3492500" y="5149850"/>
          <p14:tracePt t="11853" x="3454400" y="5207000"/>
          <p14:tracePt t="11862" x="3441700" y="5238750"/>
          <p14:tracePt t="11876" x="3371850" y="5353050"/>
          <p14:tracePt t="11892" x="3327400" y="5461000"/>
          <p14:tracePt t="11908" x="3276600" y="5575300"/>
          <p14:tracePt t="11925" x="3238500" y="5664200"/>
          <p14:tracePt t="11943" x="3200400" y="5740400"/>
          <p14:tracePt t="11959" x="3136900" y="5842000"/>
          <p14:tracePt t="11975" x="3073400" y="5918200"/>
          <p14:tracePt t="11991" x="2990850" y="5981700"/>
          <p14:tracePt t="12008" x="2921000" y="6038850"/>
          <p14:tracePt t="12024" x="2863850" y="6089650"/>
          <p14:tracePt t="12040" x="2819400" y="6121400"/>
          <p14:tracePt t="12043" x="2813050" y="6127750"/>
          <p14:tracePt t="12059" x="2774950" y="6172200"/>
          <p14:tracePt t="12074" x="2749550" y="6203950"/>
          <p14:tracePt t="12091" x="2736850" y="6223000"/>
          <p14:tracePt t="12108" x="2724150" y="6229350"/>
          <p14:tracePt t="12124" x="2717800" y="6242050"/>
          <p14:tracePt t="12141" x="2711450" y="6248400"/>
          <p14:tracePt t="12158" x="2686050" y="6273800"/>
          <p14:tracePt t="12175" x="2667000" y="6299200"/>
          <p14:tracePt t="12180" x="2660650" y="6305550"/>
          <p14:tracePt t="12194" x="2641600" y="6318250"/>
          <p14:tracePt t="12208" x="2635250" y="6330950"/>
          <p14:tracePt t="12225" x="2635250" y="6337300"/>
          <p14:tracePt t="12243" x="2622550" y="6350000"/>
          <p14:tracePt t="12258" x="2609850" y="6362700"/>
          <p14:tracePt t="12274" x="2584450" y="6388100"/>
          <p14:tracePt t="12290" x="2559050" y="6413500"/>
          <p14:tracePt t="12307" x="2540000" y="6426200"/>
          <p14:tracePt t="12324" x="2533650" y="6432550"/>
          <p14:tracePt t="12357" x="2533650" y="6438900"/>
          <p14:tracePt t="12374" x="2527300" y="6457950"/>
          <p14:tracePt t="12390" x="2514600" y="6470650"/>
          <p14:tracePt t="12407" x="2508250" y="6483350"/>
          <p14:tracePt t="12424" x="2489200" y="6496050"/>
          <p14:tracePt t="12443" x="2470150" y="6521450"/>
          <p14:tracePt t="12458" x="2451100" y="6534150"/>
          <p14:tracePt t="12475" x="2438400" y="6540500"/>
          <p14:tracePt t="12491" x="2413000" y="6546850"/>
          <p14:tracePt t="12507" x="2387600" y="6565900"/>
          <p14:tracePt t="12524" x="2362200" y="6572250"/>
          <p14:tracePt t="12541" x="2336800" y="6584950"/>
          <p14:tracePt t="12557" x="2279650" y="6591300"/>
          <p14:tracePt t="12575" x="2228850" y="6591300"/>
          <p14:tracePt t="12591" x="2139950" y="6591300"/>
          <p14:tracePt t="12608" x="2070100" y="6591300"/>
          <p14:tracePt t="12624" x="2019300" y="6591300"/>
          <p14:tracePt t="12627" x="2006600" y="6591300"/>
          <p14:tracePt t="12642" x="1968500" y="6584950"/>
          <p14:tracePt t="12658" x="1930400" y="6559550"/>
          <p14:tracePt t="12674" x="1911350" y="6546850"/>
          <p14:tracePt t="12691" x="1885950" y="6534150"/>
          <p14:tracePt t="12708" x="1879600" y="6502400"/>
          <p14:tracePt t="12724" x="1873250" y="6477000"/>
          <p14:tracePt t="12741" x="1873250" y="6451600"/>
          <p14:tracePt t="12759" x="1873250" y="6432550"/>
          <p14:tracePt t="12774" x="1873250" y="6394450"/>
          <p14:tracePt t="12791" x="1892300" y="6369050"/>
          <p14:tracePt t="12808" x="1898650" y="6337300"/>
          <p14:tracePt t="12824" x="1911350" y="6324600"/>
          <p14:tracePt t="12827" x="1911350" y="6318250"/>
          <p14:tracePt t="12842" x="1924050" y="6305550"/>
          <p14:tracePt t="12858" x="1930400" y="6299200"/>
          <p14:tracePt t="12874" x="1943100" y="6286500"/>
          <p14:tracePt t="12891" x="1949450" y="6280150"/>
          <p14:tracePt t="12954" x="1955800" y="6273800"/>
          <p14:tracePt t="12963" x="1968500" y="6273800"/>
          <p14:tracePt t="12980" x="1987550" y="6267450"/>
          <p14:tracePt t="12992" x="1993900" y="6267450"/>
          <p14:tracePt t="13008" x="2006600" y="6261100"/>
          <p14:tracePt t="13066" x="2019300" y="6254750"/>
          <p14:tracePt t="13082" x="2032000" y="6254750"/>
          <p14:tracePt t="13105" x="2044700" y="6242050"/>
          <p14:tracePt t="13138" x="2057400" y="6235700"/>
          <p14:tracePt t="13145" x="2063750" y="6235700"/>
          <p14:tracePt t="13157" x="2063750" y="6229350"/>
          <p14:tracePt t="13175" x="2076450" y="6229350"/>
          <p14:tracePt t="13192" x="2101850" y="6216650"/>
          <p14:tracePt t="13194" x="2108200" y="6216650"/>
          <p14:tracePt t="13210" x="2120900" y="6203950"/>
          <p14:tracePt t="13225" x="2133600" y="6197600"/>
          <p14:tracePt t="13307" x="2139950" y="6197600"/>
          <p14:tracePt t="13315" x="2146300" y="6197600"/>
          <p14:tracePt t="13324" x="2152650" y="6197600"/>
          <p14:tracePt t="13346" x="2159000" y="6197600"/>
          <p14:tracePt t="13365" x="2165350" y="6197600"/>
          <p14:tracePt t="13381" x="2178050" y="6197600"/>
          <p14:tracePt t="13398" x="2184400" y="6197600"/>
          <p14:tracePt t="13409" x="2190750" y="6197600"/>
          <p14:tracePt t="13430" x="2203450" y="6197600"/>
          <p14:tracePt t="13860" x="2209800" y="6197600"/>
          <p14:tracePt t="14226" x="2203450" y="6203950"/>
          <p14:tracePt t="14909" x="2197100" y="6210300"/>
          <p14:tracePt t="14927" x="2190750" y="6210300"/>
          <p14:tracePt t="14942" x="2184400" y="6210300"/>
          <p14:tracePt t="14952" x="2178050" y="6210300"/>
          <p14:tracePt t="14966" x="2171700" y="6210300"/>
          <p14:tracePt t="20259" x="2178050" y="6210300"/>
          <p14:tracePt t="20268" x="2209800" y="6242050"/>
          <p14:tracePt t="20280" x="2241550" y="6261100"/>
          <p14:tracePt t="20298" x="2260600" y="6286500"/>
          <p14:tracePt t="21014" x="2266950" y="6286500"/>
          <p14:tracePt t="21024" x="2286000" y="6286500"/>
          <p14:tracePt t="21034" x="2317750" y="6286500"/>
          <p14:tracePt t="21047" x="2520950" y="6140450"/>
          <p14:tracePt t="21064" x="2844800" y="5988050"/>
          <p14:tracePt t="21079" x="3441700" y="5759450"/>
          <p14:tracePt t="21095" x="4203700" y="5461000"/>
          <p14:tracePt t="21100" x="4597400" y="5321300"/>
          <p14:tracePt t="21111" x="5003800" y="5194300"/>
          <p14:tracePt t="21129" x="5797550" y="4978400"/>
          <p14:tracePt t="21146" x="6940550" y="4743450"/>
          <p14:tracePt t="21162" x="7467600" y="4705350"/>
          <p14:tracePt t="21179" x="7848600" y="4718050"/>
          <p14:tracePt t="21195" x="8026400" y="4756150"/>
          <p14:tracePt t="21212" x="8096250" y="4768850"/>
          <p14:tracePt t="21229" x="8128000" y="4768850"/>
          <p14:tracePt t="21246" x="8159750" y="4768850"/>
          <p14:tracePt t="21262" x="8216900" y="4768850"/>
          <p14:tracePt t="21278" x="8293100" y="4768850"/>
          <p14:tracePt t="21295" x="8337550" y="4768850"/>
          <p14:tracePt t="21311" x="8382000" y="4800600"/>
          <p14:tracePt t="21328" x="8420100" y="4851400"/>
          <p14:tracePt t="21331" x="8451850" y="4902200"/>
          <p14:tracePt t="21344" x="8477250" y="4927600"/>
          <p14:tracePt t="21362" x="8540750" y="4933950"/>
          <p14:tracePt t="21378" x="8610600" y="4933950"/>
          <p14:tracePt t="21395" x="8712200" y="4933950"/>
          <p14:tracePt t="21412" x="8826500" y="4914900"/>
          <p14:tracePt t="21429" x="8909050" y="4889500"/>
          <p14:tracePt t="21445" x="8934450" y="4876800"/>
          <p14:tracePt t="21462" x="8953500" y="4876800"/>
          <p14:tracePt t="21478" x="8991600" y="4876800"/>
          <p14:tracePt t="21495" x="9061450" y="4857750"/>
          <p14:tracePt t="21511" x="9163050" y="4800600"/>
          <p14:tracePt t="21530" x="9347200" y="4660900"/>
          <p14:tracePt t="21546" x="9461500" y="4622800"/>
          <p14:tracePt t="21562" x="9512300" y="4603750"/>
          <p14:tracePt t="21578" x="9563100" y="4603750"/>
          <p14:tracePt t="21595" x="9601200" y="4603750"/>
          <p14:tracePt t="21611" x="9652000" y="4603750"/>
          <p14:tracePt t="21628" x="9683750" y="4603750"/>
          <p14:tracePt t="21645" x="9715500" y="4603750"/>
          <p14:tracePt t="21662" x="9740900" y="4597400"/>
          <p14:tracePt t="21668" x="9747250" y="4597400"/>
          <p14:tracePt t="21679" x="9759950" y="4597400"/>
          <p14:tracePt t="21695" x="9766300" y="4597400"/>
          <p14:tracePt t="21711" x="9785350" y="4597400"/>
          <p14:tracePt t="21729" x="9791700" y="4597400"/>
          <p14:tracePt t="21746" x="9829800" y="4635500"/>
          <p14:tracePt t="21763" x="9893300" y="4686300"/>
          <p14:tracePt t="21780" x="9969500" y="4743450"/>
          <p14:tracePt t="21795" x="10045700" y="4787900"/>
          <p14:tracePt t="21812" x="10121900" y="4851400"/>
          <p14:tracePt t="21829" x="10153650" y="4883150"/>
          <p14:tracePt t="21845" x="10166350" y="4902200"/>
          <p14:tracePt t="21862" x="10179050" y="4927600"/>
          <p14:tracePt t="21879" x="10198100" y="4953000"/>
          <p14:tracePt t="21895" x="10229850" y="4984750"/>
          <p14:tracePt t="21912" x="10248900" y="5003800"/>
          <p14:tracePt t="21929" x="10248900" y="5022850"/>
          <p14:tracePt t="21946" x="10255250" y="5041900"/>
          <p14:tracePt t="21963" x="10255250" y="5048250"/>
          <p14:tracePt t="21979" x="10255250" y="5060950"/>
          <p14:tracePt t="21995" x="10255250" y="5067300"/>
          <p14:tracePt t="22012" x="10261600" y="5073650"/>
          <p14:tracePt t="22029" x="10274300" y="5080000"/>
          <p14:tracePt t="22045" x="10274300" y="5086350"/>
          <p14:tracePt t="22062" x="10274300" y="5099050"/>
          <p14:tracePt t="22079" x="10280650" y="5111750"/>
          <p14:tracePt t="22095" x="10287000" y="5124450"/>
          <p14:tracePt t="22112" x="10299700" y="5143500"/>
          <p14:tracePt t="22130" x="10299700" y="5181600"/>
          <p14:tracePt t="22147" x="10306050" y="5232400"/>
          <p14:tracePt t="22163" x="10306050" y="5264150"/>
          <p14:tracePt t="22180" x="10306050" y="5276850"/>
          <p14:tracePt t="22196" x="10306050" y="5283200"/>
          <p14:tracePt t="22213" x="10306050" y="5302250"/>
          <p14:tracePt t="22230" x="10299700" y="5340350"/>
          <p14:tracePt t="22246" x="10287000" y="5378450"/>
          <p14:tracePt t="22262" x="10267950" y="5422900"/>
          <p14:tracePt t="22279" x="10248900" y="5448300"/>
          <p14:tracePt t="22296" x="10191750" y="5492750"/>
          <p14:tracePt t="22298" x="10147300" y="5524500"/>
          <p14:tracePt t="22313" x="10102850" y="5537200"/>
          <p14:tracePt t="22330" x="9918700" y="5619750"/>
          <p14:tracePt t="22346" x="9753600" y="5695950"/>
          <p14:tracePt t="22362" x="9569450" y="5778500"/>
          <p14:tracePt t="22380" x="9347200" y="5848350"/>
          <p14:tracePt t="22396" x="9150350" y="5911850"/>
          <p14:tracePt t="22413" x="8947150" y="5956300"/>
          <p14:tracePt t="22429" x="8712200" y="6013450"/>
          <p14:tracePt t="22446" x="8420100" y="6108700"/>
          <p14:tracePt t="22464" x="8115300" y="6165850"/>
          <p14:tracePt t="22480" x="7880350" y="6216650"/>
          <p14:tracePt t="22482" x="7772400" y="6248400"/>
          <p14:tracePt t="22496" x="7677150" y="6261100"/>
          <p14:tracePt t="22512" x="7550150" y="6273800"/>
          <p14:tracePt t="22530" x="7346950" y="6280150"/>
          <p14:tracePt t="22546" x="7207250" y="6280150"/>
          <p14:tracePt t="22563" x="7067550" y="6280150"/>
          <p14:tracePt t="22579" x="6940550" y="6280150"/>
          <p14:tracePt t="22596" x="6826250" y="6280150"/>
          <p14:tracePt t="22613" x="6737350" y="6280150"/>
          <p14:tracePt t="22630" x="6686550" y="6280150"/>
          <p14:tracePt t="22646" x="6680200" y="6280150"/>
          <p14:tracePt t="22706" x="6667500" y="6280150"/>
          <p14:tracePt t="22716" x="6661150" y="6286500"/>
          <p14:tracePt t="30941" x="6623050" y="6254750"/>
          <p14:tracePt t="30949" x="6597650" y="6216650"/>
          <p14:tracePt t="30958" x="6572250" y="6178550"/>
          <p14:tracePt t="30971" x="6521450" y="6108700"/>
          <p14:tracePt t="30987" x="6508750" y="6108700"/>
          <p14:tracePt t="31000" x="6521450" y="6057900"/>
          <p14:tracePt t="31018" x="7207250" y="5600700"/>
          <p14:tracePt t="31035" x="7924800" y="5041900"/>
          <p14:tracePt t="31052" x="8769350" y="4413250"/>
          <p14:tracePt t="31067" x="9677400" y="3917950"/>
          <p14:tracePt t="31084" x="10674350" y="3556000"/>
          <p14:tracePt t="31100" x="11874500" y="3155950"/>
          <p14:tracePt t="31116" x="12185650" y="2730500"/>
          <p14:tracePt t="31133" x="12185650" y="2368550"/>
          <p14:tracePt t="31150" x="12185650" y="1974850"/>
          <p14:tracePt t="31167" x="12185650" y="1682750"/>
          <p14:tracePt t="31173" x="12185650" y="1574800"/>
          <p14:tracePt t="31183" x="12185650" y="1549400"/>
          <p14:tracePt t="31199" x="12185650" y="1536700"/>
          <p14:tracePt t="31216" x="12185650" y="1631950"/>
          <p14:tracePt t="31234" x="12185650" y="1809750"/>
          <p14:tracePt t="31251" x="12185650" y="1911350"/>
          <p14:tracePt t="31267" x="12185650" y="2038350"/>
          <p14:tracePt t="31284" x="12185650" y="2184400"/>
          <p14:tracePt t="31301" x="12185650" y="2305050"/>
          <p14:tracePt t="31318" x="12185650" y="2413000"/>
          <p14:tracePt t="31334" x="12185650" y="2533650"/>
          <p14:tracePt t="31351" x="12185650" y="2679700"/>
          <p14:tracePt t="31369" x="12185650" y="2800350"/>
          <p14:tracePt t="31384" x="12185650" y="2901950"/>
          <p14:tracePt t="31387" x="12185650" y="2933700"/>
          <p14:tracePt t="31402" x="12147550" y="3016250"/>
          <p14:tracePt t="31418" x="12077700" y="3149600"/>
          <p14:tracePt t="31434" x="11988800" y="3289300"/>
          <p14:tracePt t="31451" x="11957050" y="3416300"/>
          <p14:tracePt t="31466" x="11938000" y="3498850"/>
          <p14:tracePt t="31482" x="11906250" y="3568700"/>
          <p14:tracePt t="31499" x="11887200" y="3619500"/>
          <p14:tracePt t="31516" x="11874500" y="3663950"/>
          <p14:tracePt t="31533" x="11874500" y="3683000"/>
          <p14:tracePt t="31549" x="11874500" y="3695700"/>
          <p14:tracePt t="32452" x="11874500" y="3702050"/>
          <p14:tracePt t="32469" x="11893550" y="3733800"/>
          <p14:tracePt t="32485" x="11925300" y="3778250"/>
          <p14:tracePt t="32501" x="11969750" y="3873500"/>
          <p14:tracePt t="32518" x="12020550" y="4019550"/>
          <p14:tracePt t="32534" x="12096750" y="4184650"/>
          <p14:tracePt t="32550" x="12134850" y="4368800"/>
          <p14:tracePt t="32566" x="12179300" y="4584700"/>
          <p14:tracePt t="32584" x="12185650" y="4743450"/>
          <p14:tracePt t="32600" x="12185650" y="4870450"/>
          <p14:tracePt t="32617" x="12185650" y="4972050"/>
          <p14:tracePt t="32619" x="12185650" y="4997450"/>
          <p14:tracePt t="32635" x="12185650" y="5041900"/>
          <p14:tracePt t="32666" x="12185650" y="5054600"/>
          <p14:tracePt t="32673" x="12185650" y="5060950"/>
          <p14:tracePt t="32700" x="12185650" y="5073650"/>
          <p14:tracePt t="33308" x="12185650" y="50800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6_01_03_01_an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8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1_Fun-자막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18" y="833147"/>
            <a:ext cx="9809227" cy="5433592"/>
          </a:xfr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Fun Talk      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9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733800" cy="729286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 smtClean="0">
                <a:solidFill>
                  <a:schemeClr val="bg1"/>
                </a:solidFill>
              </a:rPr>
              <a:t>Listen and Check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_x344033728" descr="EMB000197b4a1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12242" r="7803" b="22203"/>
          <a:stretch>
            <a:fillRect/>
          </a:stretch>
        </p:blipFill>
        <p:spPr bwMode="auto">
          <a:xfrm>
            <a:off x="661987" y="1152525"/>
            <a:ext cx="10868026" cy="544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839341" y="3272681"/>
            <a:ext cx="3373514" cy="1207363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6195802" y="5027410"/>
            <a:ext cx="4793942" cy="1189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87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6_01_01_02_01_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465125" y="372433"/>
            <a:ext cx="30375764" cy="127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912813" y="-116754"/>
            <a:ext cx="36279190" cy="124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344035384" descr="EMB000197b4a14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22822" r="9987" b="24986"/>
          <a:stretch/>
        </p:blipFill>
        <p:spPr bwMode="auto">
          <a:xfrm>
            <a:off x="626226" y="274529"/>
            <a:ext cx="11055210" cy="419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1" y="0"/>
            <a:ext cx="3571874" cy="887767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 smtClean="0">
                <a:solidFill>
                  <a:schemeClr val="bg1"/>
                </a:solidFill>
              </a:rPr>
              <a:t>Listen and Repeat</a:t>
            </a:r>
          </a:p>
          <a:p>
            <a:pPr algn="ctr"/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6" name="e6_01_01_02_01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7" y="4873861"/>
            <a:ext cx="487363" cy="487363"/>
          </a:xfrm>
          <a:prstGeom prst="rect">
            <a:avLst/>
          </a:prstGeom>
        </p:spPr>
      </p:pic>
      <p:pic>
        <p:nvPicPr>
          <p:cNvPr id="7" name="e6_01_01_02_01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5112" y="4919311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227" y="4980681"/>
            <a:ext cx="499333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</a:rPr>
              <a:t>Kevin: What grade are you in?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6226" y="5725619"/>
            <a:ext cx="4993339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</a:rPr>
              <a:t>Monica: I’m in the sixth grade.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2475" y="4989263"/>
            <a:ext cx="54483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</a:rPr>
              <a:t>Kevin: How do you spell your name?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2475" y="5698747"/>
            <a:ext cx="54483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</a:rPr>
              <a:t>Monica: M-O-N-I-C-A   L-I-M-A</a:t>
            </a:r>
          </a:p>
        </p:txBody>
      </p:sp>
    </p:spTree>
    <p:extLst>
      <p:ext uri="{BB962C8B-B14F-4D97-AF65-F5344CB8AC3E}">
        <p14:creationId xmlns:p14="http://schemas.microsoft.com/office/powerpoint/2010/main" val="215460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t's Practic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774700" y="286603"/>
            <a:ext cx="35360486" cy="79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344028328" descr="EMB000197b4a1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12401" r="7802" b="6017"/>
          <a:stretch>
            <a:fillRect/>
          </a:stretch>
        </p:blipFill>
        <p:spPr bwMode="auto">
          <a:xfrm>
            <a:off x="390188" y="787851"/>
            <a:ext cx="11149879" cy="561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0" y="0"/>
            <a:ext cx="3514531" cy="787851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 smtClean="0">
                <a:solidFill>
                  <a:schemeClr val="bg1"/>
                </a:solidFill>
              </a:rPr>
              <a:t>Let’s Practice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Let's Pract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5867" y="6389659"/>
            <a:ext cx="487363" cy="487363"/>
          </a:xfrm>
          <a:prstGeom prst="rect">
            <a:avLst/>
          </a:prstGeom>
        </p:spPr>
      </p:pic>
      <p:sp>
        <p:nvSpPr>
          <p:cNvPr id="11" name="아래쪽 화살표 10"/>
          <p:cNvSpPr/>
          <p:nvPr/>
        </p:nvSpPr>
        <p:spPr>
          <a:xfrm>
            <a:off x="6257876" y="2269902"/>
            <a:ext cx="285847" cy="354563"/>
          </a:xfrm>
          <a:prstGeom prst="down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아래쪽 화살표 15"/>
          <p:cNvSpPr/>
          <p:nvPr/>
        </p:nvSpPr>
        <p:spPr>
          <a:xfrm>
            <a:off x="4640570" y="2701238"/>
            <a:ext cx="285847" cy="354563"/>
          </a:xfrm>
          <a:prstGeom prst="down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아래쪽 화살표 16"/>
          <p:cNvSpPr/>
          <p:nvPr/>
        </p:nvSpPr>
        <p:spPr>
          <a:xfrm>
            <a:off x="8985197" y="2070458"/>
            <a:ext cx="285847" cy="354563"/>
          </a:xfrm>
          <a:prstGeom prst="down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아래쪽 화살표 17"/>
          <p:cNvSpPr/>
          <p:nvPr/>
        </p:nvSpPr>
        <p:spPr>
          <a:xfrm>
            <a:off x="7460864" y="2624465"/>
            <a:ext cx="285847" cy="354563"/>
          </a:xfrm>
          <a:prstGeom prst="down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2415867" y="4167672"/>
            <a:ext cx="1268963" cy="5505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7943705" y="4168471"/>
            <a:ext cx="1268963" cy="5505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5156718" y="4130874"/>
            <a:ext cx="1268963" cy="5505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588930" y="5124297"/>
            <a:ext cx="1268963" cy="5505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6400799" y="5114966"/>
            <a:ext cx="1268963" cy="55983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9188224" y="5133863"/>
            <a:ext cx="1268963" cy="5505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83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Listen and Follow 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790575" y="617606"/>
            <a:ext cx="35240703" cy="104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344037328" descr="EMB000197b4a1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14183" r="7257" b="14433"/>
          <a:stretch>
            <a:fillRect/>
          </a:stretch>
        </p:blipFill>
        <p:spPr bwMode="auto">
          <a:xfrm>
            <a:off x="449008" y="855115"/>
            <a:ext cx="11292396" cy="55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0" y="-92680"/>
            <a:ext cx="12192000" cy="929288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b="1" dirty="0" smtClean="0">
                <a:solidFill>
                  <a:schemeClr val="bg1"/>
                </a:solidFill>
              </a:rPr>
              <a:t>     </a:t>
            </a:r>
            <a:r>
              <a:rPr lang="en-US" altLang="ko-KR" b="1" dirty="0" smtClean="0">
                <a:solidFill>
                  <a:schemeClr val="bg1"/>
                </a:solidFill>
              </a:rPr>
              <a:t>Listen and Follow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81050" y="0"/>
            <a:ext cx="33366486" cy="122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e6_01_04_01_a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397" y="6389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5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790575" y="617606"/>
            <a:ext cx="35240703" cy="104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0" y="-92680"/>
            <a:ext cx="12192000" cy="929288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b="1" dirty="0" smtClean="0">
                <a:solidFill>
                  <a:schemeClr val="bg1"/>
                </a:solidFill>
              </a:rPr>
              <a:t>     </a:t>
            </a:r>
            <a:r>
              <a:rPr lang="en-US" altLang="ko-KR" b="1" dirty="0" smtClean="0">
                <a:solidFill>
                  <a:schemeClr val="bg1"/>
                </a:solidFill>
              </a:rPr>
              <a:t>Listen and Follow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81050" y="0"/>
            <a:ext cx="33366486" cy="122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344007016" descr="EMB000197b4a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2402" r="7713" b="13782"/>
          <a:stretch>
            <a:fillRect/>
          </a:stretch>
        </p:blipFill>
        <p:spPr bwMode="auto">
          <a:xfrm>
            <a:off x="424874" y="836608"/>
            <a:ext cx="11379199" cy="56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8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9288"/>
          </a:xfr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</a:rPr>
              <a:t>     </a:t>
            </a:r>
            <a:r>
              <a:rPr lang="en-US" altLang="ko-KR" b="1" dirty="0" smtClean="0">
                <a:solidFill>
                  <a:schemeClr val="bg1"/>
                </a:solidFill>
              </a:rPr>
              <a:t>Point Check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7" name="_x344037256" descr="EMB000197b4a14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14670" r="9139" b="21960"/>
          <a:stretch/>
        </p:blipFill>
        <p:spPr bwMode="auto">
          <a:xfrm>
            <a:off x="0" y="976808"/>
            <a:ext cx="12304450" cy="537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int che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1932" y="6370637"/>
            <a:ext cx="487363" cy="487363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6259295" y="2621902"/>
            <a:ext cx="906615" cy="7651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45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9288"/>
          </a:xfr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Point Check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539751" y="0"/>
            <a:ext cx="40965583" cy="117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344035744" descr="EMB000197b4a14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16880" r="25076" b="17271"/>
          <a:stretch/>
        </p:blipFill>
        <p:spPr bwMode="auto">
          <a:xfrm>
            <a:off x="0" y="958788"/>
            <a:ext cx="12162408" cy="53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int che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90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8807" y="1996271"/>
            <a:ext cx="25251036" cy="80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14224248" descr="EMB00027704b4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23993" b="17569"/>
          <a:stretch>
            <a:fillRect/>
          </a:stretch>
        </p:blipFill>
        <p:spPr bwMode="auto">
          <a:xfrm>
            <a:off x="83581" y="2803536"/>
            <a:ext cx="12007806" cy="367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190262" y="810968"/>
            <a:ext cx="3657600" cy="17231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3600" b="1" dirty="0" smtClean="0">
                <a:solidFill>
                  <a:srgbClr val="660066"/>
                </a:solidFill>
                <a:latin typeface="Monotype Corsiva" panose="03010101010201010101" pitchFamily="66" charset="0"/>
                <a:ea typeface="Microsoft JhengHei" panose="020B0604030504040204" pitchFamily="34" charset="-120"/>
                <a:cs typeface="Arial Unicode MS" panose="020B0604020202020204" pitchFamily="50" charset="-127"/>
              </a:rPr>
              <a:t>Let’s study English</a:t>
            </a:r>
          </a:p>
          <a:p>
            <a:pPr algn="ctr">
              <a:lnSpc>
                <a:spcPct val="100000"/>
              </a:lnSpc>
            </a:pPr>
            <a:r>
              <a:rPr lang="en-US" altLang="ko-KR" sz="3600" b="1" dirty="0" smtClean="0">
                <a:solidFill>
                  <a:srgbClr val="660066"/>
                </a:solidFill>
                <a:latin typeface="Monotype Corsiva" panose="03010101010201010101" pitchFamily="66" charset="0"/>
                <a:ea typeface="Microsoft JhengHei" panose="020B0604030504040204" pitchFamily="34" charset="-120"/>
                <a:cs typeface="Arial Unicode MS" panose="020B0604020202020204" pitchFamily="50" charset="-127"/>
              </a:rPr>
              <a:t>Let’s go English</a:t>
            </a:r>
          </a:p>
          <a:p>
            <a:pPr algn="ctr">
              <a:lnSpc>
                <a:spcPct val="100000"/>
              </a:lnSpc>
            </a:pPr>
            <a:r>
              <a:rPr lang="en-US" altLang="ko-KR" sz="3600" b="1" dirty="0" smtClean="0">
                <a:solidFill>
                  <a:srgbClr val="660066"/>
                </a:solidFill>
                <a:latin typeface="Monotype Corsiva" panose="03010101010201010101" pitchFamily="66" charset="0"/>
                <a:ea typeface="Microsoft JhengHei" panose="020B0604030504040204" pitchFamily="34" charset="-120"/>
                <a:cs typeface="Arial Unicode MS" panose="020B0604020202020204" pitchFamily="50" charset="-127"/>
              </a:rPr>
              <a:t>Here we go!</a:t>
            </a:r>
            <a:endParaRPr lang="ko-KR" altLang="en-US" sz="3600" b="1" dirty="0">
              <a:solidFill>
                <a:srgbClr val="660066"/>
              </a:solidFill>
              <a:latin typeface="Monotype Corsiva" panose="03010101010201010101" pitchFamily="66" charset="0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26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88"/>
    </mc:Choice>
    <mc:Fallback xmlns="">
      <p:transition spd="slow" advTm="3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929288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Review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741988" y="4280958"/>
            <a:ext cx="10913235" cy="975833"/>
            <a:chOff x="524540" y="2714703"/>
            <a:chExt cx="4251917" cy="839208"/>
          </a:xfrm>
        </p:grpSpPr>
        <p:sp>
          <p:nvSpPr>
            <p:cNvPr id="6" name="직사각형 5"/>
            <p:cNvSpPr/>
            <p:nvPr/>
          </p:nvSpPr>
          <p:spPr>
            <a:xfrm>
              <a:off x="524540" y="2714703"/>
              <a:ext cx="4251917" cy="839208"/>
            </a:xfrm>
            <a:prstGeom prst="rect">
              <a:avLst/>
            </a:prstGeom>
            <a:solidFill>
              <a:srgbClr val="CEC0D4"/>
            </a:solidFill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b="1" kern="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</a:t>
              </a:r>
              <a:r>
                <a:rPr lang="ko-KR" altLang="en-US" sz="2800" dirty="0" smtClean="0"/>
                <a:t>     </a:t>
              </a:r>
              <a:endParaRPr lang="en-US" altLang="ko-KR" sz="2800" dirty="0" smtClean="0"/>
            </a:p>
            <a:p>
              <a:pPr>
                <a:lnSpc>
                  <a:spcPct val="110000"/>
                </a:lnSpc>
              </a:pPr>
              <a:r>
                <a:rPr lang="en-US" altLang="ko-KR" sz="2800" b="1" dirty="0"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rPr>
                <a:t> 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rPr>
                <a:t>    </a:t>
              </a:r>
              <a:r>
                <a:rPr lang="en-US" altLang="ko-KR" sz="3600" b="1" dirty="0" smtClean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How do you spell your name?</a:t>
              </a:r>
              <a:endParaRPr lang="en-US" altLang="ko-KR" sz="36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  <a:p>
              <a:pPr>
                <a:lnSpc>
                  <a:spcPct val="110000"/>
                </a:lnSpc>
              </a:pPr>
              <a:endParaRPr lang="en-US" altLang="ko-KR" sz="28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546517" y="2817349"/>
              <a:ext cx="171056" cy="633915"/>
            </a:xfrm>
            <a:prstGeom prst="rect">
              <a:avLst/>
            </a:prstGeom>
            <a:solidFill>
              <a:srgbClr val="CEC0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 smtClean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69163" y="2164710"/>
            <a:ext cx="10913236" cy="1000383"/>
            <a:chOff x="669164" y="1288749"/>
            <a:chExt cx="4683886" cy="1132140"/>
          </a:xfrm>
          <a:solidFill>
            <a:srgbClr val="CEC0D4"/>
          </a:solidFill>
        </p:grpSpPr>
        <p:sp>
          <p:nvSpPr>
            <p:cNvPr id="9" name="직사각형 8"/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b="1" kern="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</a:t>
              </a:r>
              <a:r>
                <a:rPr lang="en-US" altLang="ko-KR" sz="3200" b="1" dirty="0" smtClean="0"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rPr>
                <a:t>  </a:t>
              </a:r>
              <a:r>
                <a:rPr lang="en-US" altLang="ko-KR" sz="3600" b="1" dirty="0" smtClean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What grade are you in?</a:t>
              </a:r>
              <a:endParaRPr lang="en-US" altLang="ko-KR" sz="36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400" b="1" dirty="0" smtClean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0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929288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Your Work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69163" y="2164710"/>
            <a:ext cx="10913236" cy="1000383"/>
            <a:chOff x="669164" y="1288749"/>
            <a:chExt cx="4683886" cy="1132140"/>
          </a:xfrm>
          <a:solidFill>
            <a:srgbClr val="CEC0D4"/>
          </a:solidFill>
        </p:grpSpPr>
        <p:sp>
          <p:nvSpPr>
            <p:cNvPr id="6" name="직사각형 5"/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b="1" kern="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</a:t>
              </a:r>
              <a:r>
                <a:rPr lang="en-US" altLang="ko-KR" sz="3200" b="1" dirty="0" smtClean="0"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rPr>
                <a:t>  </a:t>
              </a:r>
              <a:r>
                <a:rPr lang="en-US" altLang="ko-KR" sz="3200" b="1" dirty="0" smtClean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Fun Talk</a:t>
              </a:r>
              <a:r>
                <a:rPr lang="ko-KR" altLang="en-US" sz="3200" b="1" dirty="0" smtClean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을 두 번 더 듣고 따라 말하기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 smtClean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69164" y="4329772"/>
            <a:ext cx="10913235" cy="975833"/>
            <a:chOff x="741988" y="4292826"/>
            <a:chExt cx="10913235" cy="975833"/>
          </a:xfrm>
          <a:solidFill>
            <a:srgbClr val="CEC0D4"/>
          </a:solidFill>
        </p:grpSpPr>
        <p:grpSp>
          <p:nvGrpSpPr>
            <p:cNvPr id="8" name="그룹 7"/>
            <p:cNvGrpSpPr/>
            <p:nvPr/>
          </p:nvGrpSpPr>
          <p:grpSpPr>
            <a:xfrm>
              <a:off x="741988" y="4292826"/>
              <a:ext cx="10913235" cy="975833"/>
              <a:chOff x="524540" y="2714703"/>
              <a:chExt cx="4251917" cy="839208"/>
            </a:xfrm>
            <a:grpFill/>
          </p:grpSpPr>
          <p:sp>
            <p:nvSpPr>
              <p:cNvPr id="9" name="직사각형 8"/>
              <p:cNvSpPr/>
              <p:nvPr/>
            </p:nvSpPr>
            <p:spPr>
              <a:xfrm>
                <a:off x="524540" y="2714703"/>
                <a:ext cx="4251917" cy="83920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500" b="1" kern="0" spc="-150" dirty="0" smtClean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  </a:t>
                </a:r>
                <a:r>
                  <a:rPr lang="ko-KR" altLang="en-US" sz="2800" dirty="0" smtClean="0"/>
                  <a:t>     </a:t>
                </a:r>
                <a:endParaRPr lang="en-US" altLang="ko-KR" sz="28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585384" y="2839318"/>
                <a:ext cx="171056" cy="5899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2</a:t>
                </a:r>
                <a:endParaRPr lang="ko-KR" altLang="en-US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1" name="직사각형 10"/>
            <p:cNvSpPr/>
            <p:nvPr/>
          </p:nvSpPr>
          <p:spPr>
            <a:xfrm>
              <a:off x="1420539" y="4463731"/>
              <a:ext cx="7348992" cy="5981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Let’s Practice  </a:t>
              </a:r>
              <a:r>
                <a:rPr lang="ko-KR" altLang="en-US" sz="3200" b="1" kern="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다시 듣고 따라 말하기 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1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97280" y="1524000"/>
            <a:ext cx="10058400" cy="466731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en-US" altLang="ko-KR" sz="1050" b="1" dirty="0" smtClean="0"/>
          </a:p>
          <a:p>
            <a:pPr algn="ctr">
              <a:lnSpc>
                <a:spcPct val="150000"/>
              </a:lnSpc>
            </a:pPr>
            <a:r>
              <a:rPr lang="ko-KR" altLang="en-US" sz="32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이 자료는 학교 온라인 용으로 제작되었으므로</a:t>
            </a:r>
            <a:endParaRPr lang="en-US" altLang="ko-KR" sz="3200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일부 또는 전부를 무단으로 사용하거나 게재할 경우</a:t>
            </a:r>
            <a:endParaRPr lang="en-US" altLang="ko-KR" sz="3200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저작권법</a:t>
            </a:r>
            <a:r>
              <a:rPr lang="en-US" altLang="ko-KR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ko-KR" altLang="en-US" sz="32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제 </a:t>
            </a:r>
            <a:r>
              <a:rPr lang="en-US" altLang="ko-KR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ko-KR" altLang="en-US" sz="32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조 </a:t>
            </a:r>
            <a:r>
              <a:rPr lang="en-US" altLang="ko-KR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ko-KR" altLang="en-US" sz="32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항</a:t>
            </a:r>
            <a:r>
              <a:rPr lang="en-US" altLang="ko-KR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ko-KR" altLang="en-US" sz="32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에 의해</a:t>
            </a:r>
            <a:endParaRPr lang="en-US" altLang="ko-KR" sz="3200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처벌받을 수 있으니 주의바랍니다</a:t>
            </a:r>
            <a:r>
              <a:rPr lang="en-US" altLang="ko-KR" sz="3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ko-KR" altLang="en-US" sz="320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-1"/>
            <a:ext cx="12192000" cy="992777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b="1" dirty="0" smtClean="0">
                <a:solidFill>
                  <a:schemeClr val="bg1"/>
                </a:solidFill>
              </a:rPr>
              <a:t>저작권법 안내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846717" y="15527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27" name="_x265683512" descr="EMB00027704b4a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1749" r="18609" b="11372"/>
          <a:stretch/>
        </p:blipFill>
        <p:spPr bwMode="auto">
          <a:xfrm>
            <a:off x="355107" y="365125"/>
            <a:ext cx="11378620" cy="6111176"/>
          </a:xfrm>
          <a:prstGeom prst="rect">
            <a:avLst/>
          </a:prstGeom>
          <a:noFill/>
          <a:ln w="25400">
            <a:solidFill>
              <a:srgbClr val="66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8078598" y="592136"/>
            <a:ext cx="3531766" cy="1253597"/>
          </a:xfrm>
          <a:prstGeom prst="roundRect">
            <a:avLst/>
          </a:prstGeom>
          <a:noFill/>
          <a:ln w="762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58273" y="5209563"/>
            <a:ext cx="2068497" cy="1266738"/>
          </a:xfrm>
          <a:prstGeom prst="rect">
            <a:avLst/>
          </a:prstGeom>
          <a:noFill/>
          <a:ln w="762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7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76524" y="-814389"/>
            <a:ext cx="28968827" cy="12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8193" name="_x344024440" descr="EMB000197b4a1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11754" r="7439" b="6339"/>
          <a:stretch>
            <a:fillRect/>
          </a:stretch>
        </p:blipFill>
        <p:spPr bwMode="auto">
          <a:xfrm>
            <a:off x="451499" y="365125"/>
            <a:ext cx="11289002" cy="6146511"/>
          </a:xfrm>
          <a:prstGeom prst="rect">
            <a:avLst/>
          </a:prstGeom>
          <a:noFill/>
          <a:ln w="25400">
            <a:solidFill>
              <a:srgbClr val="66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/>
          <p:cNvSpPr/>
          <p:nvPr/>
        </p:nvSpPr>
        <p:spPr>
          <a:xfrm>
            <a:off x="9764017" y="2463553"/>
            <a:ext cx="914400" cy="17844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650382" y="1367160"/>
            <a:ext cx="1121546" cy="21927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74"/>
    </mc:Choice>
    <mc:Fallback xmlns="">
      <p:transition spd="slow" advTm="60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9595" x="704850" y="5270500"/>
          <p14:tracePt t="20009" x="711200" y="5270500"/>
          <p14:tracePt t="20017" x="742950" y="5270500"/>
          <p14:tracePt t="20030" x="787400" y="5245100"/>
          <p14:tracePt t="20047" x="939800" y="5168900"/>
          <p14:tracePt t="20064" x="1346200" y="4959350"/>
          <p14:tracePt t="20082" x="2609850" y="4464050"/>
          <p14:tracePt t="20097" x="3822700" y="4191000"/>
          <p14:tracePt t="20114" x="5314950" y="3854450"/>
          <p14:tracePt t="20131" x="6819900" y="3606800"/>
          <p14:tracePt t="20148" x="7943850" y="3371850"/>
          <p14:tracePt t="20165" x="8718550" y="3143250"/>
          <p14:tracePt t="20181" x="9112250" y="3016250"/>
          <p14:tracePt t="20198" x="9251950" y="2952750"/>
          <p14:tracePt t="20215" x="9315450" y="2914650"/>
          <p14:tracePt t="20231" x="9353550" y="2895600"/>
          <p14:tracePt t="20249" x="9366250" y="2895600"/>
          <p14:tracePt t="20267" x="9378950" y="2901950"/>
          <p14:tracePt t="20285" x="9378950" y="2921000"/>
          <p14:tracePt t="20300" x="9398000" y="2940050"/>
          <p14:tracePt t="20314" x="9442450" y="2952750"/>
          <p14:tracePt t="20331" x="9505950" y="2959100"/>
          <p14:tracePt t="20348" x="9613900" y="2959100"/>
          <p14:tracePt t="20353" x="9690100" y="2959100"/>
          <p14:tracePt t="20365" x="9740900" y="2959100"/>
          <p14:tracePt t="20381" x="9836150" y="2959100"/>
          <p14:tracePt t="20398" x="9899650" y="2959100"/>
          <p14:tracePt t="20415" x="9988550" y="2959100"/>
          <p14:tracePt t="20430" x="10064750" y="2959100"/>
          <p14:tracePt t="20433" x="10090150" y="2965450"/>
          <p14:tracePt t="20448" x="10115550" y="2965450"/>
          <p14:tracePt t="20464" x="10140950" y="2971800"/>
          <p14:tracePt t="20467" x="10153650" y="2978150"/>
          <p14:tracePt t="20481" x="10153650" y="2984500"/>
          <p14:tracePt t="20498" x="10160000" y="2997200"/>
          <p14:tracePt t="20515" x="10185400" y="3035300"/>
          <p14:tracePt t="20531" x="10223500" y="3060700"/>
          <p14:tracePt t="20547" x="10242550" y="3079750"/>
          <p14:tracePt t="20564" x="10255250" y="3079750"/>
          <p14:tracePt t="20599" x="10267950" y="3079750"/>
          <p14:tracePt t="20614" x="10274300" y="3079750"/>
          <p14:tracePt t="20762" x="10274300" y="3098800"/>
          <p14:tracePt t="20778" x="10274300" y="3111500"/>
          <p14:tracePt t="20787" x="10274300" y="3117850"/>
          <p14:tracePt t="20798" x="10274300" y="3124200"/>
          <p14:tracePt t="20815" x="10274300" y="3149600"/>
          <p14:tracePt t="20832" x="10274300" y="3175000"/>
          <p14:tracePt t="20834" x="10280650" y="3181350"/>
          <p14:tracePt t="20850" x="10280650" y="3194050"/>
          <p14:tracePt t="20866" x="10280650" y="3219450"/>
          <p14:tracePt t="20882" x="10280650" y="3251200"/>
          <p14:tracePt t="20899" x="10280650" y="3302000"/>
          <p14:tracePt t="20915" x="10280650" y="3340100"/>
          <p14:tracePt t="20932" x="10267950" y="3409950"/>
          <p14:tracePt t="20948" x="10267950" y="3473450"/>
          <p14:tracePt t="20966" x="10267950" y="3530600"/>
          <p14:tracePt t="20982" x="10261600" y="3575050"/>
          <p14:tracePt t="20999" x="10261600" y="3613150"/>
          <p14:tracePt t="21015" x="10242550" y="3651250"/>
          <p14:tracePt t="21031" x="10229850" y="3676650"/>
          <p14:tracePt t="21034" x="10210800" y="3695700"/>
          <p14:tracePt t="21048" x="10198100" y="3714750"/>
          <p14:tracePt t="21064" x="10147300" y="3759200"/>
          <p14:tracePt t="21067" x="10109200" y="3778250"/>
          <p14:tracePt t="21082" x="10045700" y="3797300"/>
          <p14:tracePt t="21098" x="9975850" y="3797300"/>
          <p14:tracePt t="21114" x="9874250" y="3797300"/>
          <p14:tracePt t="21131" x="9747250" y="3797300"/>
          <p14:tracePt t="21148" x="9632950" y="3797300"/>
          <p14:tracePt t="21164" x="9525000" y="3797300"/>
          <p14:tracePt t="21181" x="9474200" y="3797300"/>
          <p14:tracePt t="21197" x="9410700" y="3752850"/>
          <p14:tracePt t="21216" x="9328150" y="3657600"/>
          <p14:tracePt t="21233" x="9239250" y="3549650"/>
          <p14:tracePt t="21235" x="9188450" y="3498850"/>
          <p14:tracePt t="21248" x="9150350" y="3460750"/>
          <p14:tracePt t="21264" x="9086850" y="3403600"/>
          <p14:tracePt t="21282" x="9061450" y="3282950"/>
          <p14:tracePt t="21299" x="9061450" y="3124200"/>
          <p14:tracePt t="21314" x="9061450" y="2965450"/>
          <p14:tracePt t="21331" x="9061450" y="2851150"/>
          <p14:tracePt t="21347" x="9061450" y="2762250"/>
          <p14:tracePt t="21353" x="9061450" y="2730500"/>
          <p14:tracePt t="21366" x="9067800" y="2686050"/>
          <p14:tracePt t="21382" x="9099550" y="2603500"/>
          <p14:tracePt t="21399" x="9112250" y="2559050"/>
          <p14:tracePt t="21415" x="9124950" y="2546350"/>
          <p14:tracePt t="21432" x="9137650" y="2520950"/>
          <p14:tracePt t="21448" x="9188450" y="2482850"/>
          <p14:tracePt t="21450" x="9207500" y="2451100"/>
          <p14:tracePt t="21465" x="9232900" y="2432050"/>
          <p14:tracePt t="21482" x="9359900" y="2349500"/>
          <p14:tracePt t="21499" x="9448800" y="2298700"/>
          <p14:tracePt t="21515" x="9486900" y="2292350"/>
          <p14:tracePt t="21531" x="9550400" y="2286000"/>
          <p14:tracePt t="21548" x="9613900" y="2286000"/>
          <p14:tracePt t="21566" x="9664700" y="2286000"/>
          <p14:tracePt t="21581" x="9696450" y="2311400"/>
          <p14:tracePt t="21599" x="9734550" y="2343150"/>
          <p14:tracePt t="21615" x="9785350" y="2374900"/>
          <p14:tracePt t="21631" x="9804400" y="2387600"/>
          <p14:tracePt t="21634" x="9829800" y="2400300"/>
          <p14:tracePt t="21650" x="9855200" y="2419350"/>
          <p14:tracePt t="21666" x="9886950" y="2444750"/>
          <p14:tracePt t="21683" x="9912350" y="2463800"/>
          <p14:tracePt t="21698" x="9950450" y="2482850"/>
          <p14:tracePt t="21714" x="9975850" y="2501900"/>
          <p14:tracePt t="21733" x="10007600" y="2533650"/>
          <p14:tracePt t="21749" x="10026650" y="2559050"/>
          <p14:tracePt t="21765" x="10058400" y="2597150"/>
          <p14:tracePt t="21782" x="10102850" y="2673350"/>
          <p14:tracePt t="21800" x="10160000" y="2730500"/>
          <p14:tracePt t="21815" x="10210800" y="2774950"/>
          <p14:tracePt t="21818" x="10236200" y="2787650"/>
          <p14:tracePt t="21832" x="10242550" y="2787650"/>
          <p14:tracePt t="21848" x="10255250" y="2794000"/>
          <p14:tracePt t="21851" x="10255250" y="2800350"/>
          <p14:tracePt t="21866" x="10261600" y="2838450"/>
          <p14:tracePt t="21882" x="10267950" y="2863850"/>
          <p14:tracePt t="21899" x="10267950" y="2882900"/>
          <p14:tracePt t="21915" x="10274300" y="2914650"/>
          <p14:tracePt t="21932" x="10274300" y="2940050"/>
          <p14:tracePt t="21949" x="10280650" y="2971800"/>
          <p14:tracePt t="21965" x="10287000" y="3003550"/>
          <p14:tracePt t="21981" x="10293350" y="3041650"/>
          <p14:tracePt t="21998" x="10299700" y="3079750"/>
          <p14:tracePt t="22014" x="10299700" y="3130550"/>
          <p14:tracePt t="22032" x="10299700" y="3200400"/>
          <p14:tracePt t="22049" x="10287000" y="3270250"/>
          <p14:tracePt t="22065" x="10267950" y="3308350"/>
          <p14:tracePt t="22082" x="10248900" y="3340100"/>
          <p14:tracePt t="22098" x="10248900" y="3359150"/>
          <p14:tracePt t="22115" x="10248900" y="3371850"/>
          <p14:tracePt t="22131" x="10242550" y="3384550"/>
          <p14:tracePt t="22148" x="10217150" y="3403600"/>
          <p14:tracePt t="22165" x="10198100" y="3416300"/>
          <p14:tracePt t="22181" x="10153650" y="3441700"/>
          <p14:tracePt t="22199" x="10134600" y="3454400"/>
          <p14:tracePt t="22215" x="10109200" y="3473450"/>
          <p14:tracePt t="22232" x="10102850" y="3479800"/>
          <p14:tracePt t="22248" x="10090150" y="3486150"/>
          <p14:tracePt t="22251" x="10083800" y="3492500"/>
          <p14:tracePt t="22266" x="10064750" y="3505200"/>
          <p14:tracePt t="22282" x="10020300" y="3530600"/>
          <p14:tracePt t="22299" x="9944100" y="3562350"/>
          <p14:tracePt t="22315" x="9893300" y="3575050"/>
          <p14:tracePt t="22332" x="9836150" y="3575050"/>
          <p14:tracePt t="22349" x="9804400" y="3575050"/>
          <p14:tracePt t="22354" x="9785350" y="3581400"/>
          <p14:tracePt t="22366" x="9772650" y="3581400"/>
          <p14:tracePt t="22383" x="9747250" y="3581400"/>
          <p14:tracePt t="22399" x="9721850" y="3587750"/>
          <p14:tracePt t="22415" x="9690100" y="3587750"/>
          <p14:tracePt t="22432" x="9652000" y="3587750"/>
          <p14:tracePt t="22450" x="9613900" y="3556000"/>
          <p14:tracePt t="22466" x="9601200" y="3543300"/>
          <p14:tracePt t="22483" x="9594850" y="3524250"/>
          <p14:tracePt t="22498" x="9594850" y="3505200"/>
          <p14:tracePt t="22515" x="9594850" y="3460750"/>
          <p14:tracePt t="22532" x="9626600" y="3403600"/>
          <p14:tracePt t="22550" x="9702800" y="3321050"/>
          <p14:tracePt t="22565" x="9785350" y="3238500"/>
          <p14:tracePt t="22582" x="9893300" y="3143250"/>
          <p14:tracePt t="22598" x="9975850" y="3079750"/>
          <p14:tracePt t="22615" x="10045700" y="3054350"/>
          <p14:tracePt t="22632" x="10109200" y="3035300"/>
          <p14:tracePt t="22650" x="10191750" y="3009900"/>
          <p14:tracePt t="22665" x="10242550" y="3003550"/>
          <p14:tracePt t="22682" x="10287000" y="2990850"/>
          <p14:tracePt t="22699" x="10344150" y="2990850"/>
          <p14:tracePt t="22716" x="10394950" y="2990850"/>
          <p14:tracePt t="22733" x="10452100" y="2990850"/>
          <p14:tracePt t="22749" x="10483850" y="3003550"/>
          <p14:tracePt t="22766" x="10521950" y="3048000"/>
          <p14:tracePt t="22782" x="10553700" y="3098800"/>
          <p14:tracePt t="22799" x="10591800" y="3168650"/>
          <p14:tracePt t="22816" x="10617200" y="3219450"/>
          <p14:tracePt t="22832" x="10629900" y="3244850"/>
          <p14:tracePt t="22835" x="10636250" y="3263900"/>
          <p14:tracePt t="22850" x="10642600" y="3276600"/>
          <p14:tracePt t="22867" x="10642600" y="3314700"/>
          <p14:tracePt t="22882" x="10642600" y="3346450"/>
          <p14:tracePt t="22900" x="10642600" y="3371850"/>
          <p14:tracePt t="22916" x="10636250" y="3409950"/>
          <p14:tracePt t="22932" x="10610850" y="3429000"/>
          <p14:tracePt t="22949" x="10566400" y="3448050"/>
          <p14:tracePt t="22967" x="10528300" y="3467100"/>
          <p14:tracePt t="22983" x="10483850" y="3479800"/>
          <p14:tracePt t="22999" x="10426700" y="3498850"/>
          <p14:tracePt t="23015" x="10337800" y="3505200"/>
          <p14:tracePt t="23032" x="10287000" y="3505200"/>
          <p14:tracePt t="23035" x="10261600" y="3505200"/>
          <p14:tracePt t="23049" x="10242550" y="3486150"/>
          <p14:tracePt t="23066" x="10198100" y="3429000"/>
          <p14:tracePt t="23083" x="10172700" y="3352800"/>
          <p14:tracePt t="23099" x="10172700" y="3302000"/>
          <p14:tracePt t="23115" x="10172700" y="3238500"/>
          <p14:tracePt t="23132" x="10185400" y="3124200"/>
          <p14:tracePt t="23150" x="10229850" y="3022600"/>
          <p14:tracePt t="23166" x="10267950" y="2933700"/>
          <p14:tracePt t="23182" x="10306050" y="2870200"/>
          <p14:tracePt t="23199" x="10344150" y="2819400"/>
          <p14:tracePt t="23218" x="10407650" y="2787650"/>
          <p14:tracePt t="23233" x="10414000" y="2787650"/>
          <p14:tracePt t="23250" x="10496550" y="2787650"/>
          <p14:tracePt t="23267" x="10534650" y="2787650"/>
          <p14:tracePt t="23283" x="10572750" y="2819400"/>
          <p14:tracePt t="23300" x="10604500" y="2851150"/>
          <p14:tracePt t="23315" x="10642600" y="2895600"/>
          <p14:tracePt t="23332" x="10668000" y="2933700"/>
          <p14:tracePt t="23349" x="10693400" y="2984500"/>
          <p14:tracePt t="23354" x="10693400" y="3003550"/>
          <p14:tracePt t="23366" x="10699750" y="3016250"/>
          <p14:tracePt t="23382" x="10706100" y="3028950"/>
          <p14:tracePt t="23399" x="10706100" y="3035300"/>
          <p14:tracePt t="23416" x="10706100" y="3054350"/>
          <p14:tracePt t="23432" x="10699750" y="3073400"/>
          <p14:tracePt t="23448" x="10693400" y="3073400"/>
          <p14:tracePt t="24514" x="10680700" y="3086100"/>
          <p14:tracePt t="24521" x="10629900" y="3086100"/>
          <p14:tracePt t="24532" x="10553700" y="3086100"/>
          <p14:tracePt t="24550" x="10407650" y="3086100"/>
          <p14:tracePt t="24566" x="10217150" y="3086100"/>
          <p14:tracePt t="24583" x="10026650" y="3086100"/>
          <p14:tracePt t="24599" x="9893300" y="3086100"/>
          <p14:tracePt t="24616" x="9842500" y="3086100"/>
          <p14:tracePt t="24633" x="9823450" y="3098800"/>
          <p14:tracePt t="24653" x="9817100" y="3111500"/>
          <p14:tracePt t="24674" x="9810750" y="3117850"/>
          <p14:tracePt t="24685" x="9804400" y="3117850"/>
          <p14:tracePt t="24701" x="9791700" y="3117850"/>
          <p14:tracePt t="24716" x="9779000" y="3117850"/>
          <p14:tracePt t="24750" x="9772650" y="3117850"/>
          <p14:tracePt t="24778" x="9766300" y="3124200"/>
          <p14:tracePt t="24788" x="9759950" y="3136900"/>
          <p14:tracePt t="24800" x="9753600" y="3136900"/>
          <p14:tracePt t="24817" x="9747250" y="3136900"/>
          <p14:tracePt t="24834" x="9715500" y="3155950"/>
          <p14:tracePt t="24851" x="9702800" y="3155950"/>
          <p14:tracePt t="24867" x="9696450" y="3162300"/>
          <p14:tracePt t="24921" x="9677400" y="3168650"/>
          <p14:tracePt t="27061" x="9683750" y="3168650"/>
          <p14:tracePt t="28100" x="9690100" y="3168650"/>
          <p14:tracePt t="28107" x="9696450" y="3168650"/>
          <p14:tracePt t="28119" x="9702800" y="3168650"/>
          <p14:tracePt t="28135" x="9715500" y="3168650"/>
          <p14:tracePt t="28151" x="9728200" y="3168650"/>
          <p14:tracePt t="28174" x="9740900" y="3168650"/>
          <p14:tracePt t="28420" x="9747250" y="3168650"/>
          <p14:tracePt t="29314" x="9772650" y="3168650"/>
          <p14:tracePt t="29322" x="9798050" y="3175000"/>
          <p14:tracePt t="29334" x="9842500" y="3175000"/>
          <p14:tracePt t="29351" x="9937750" y="3194050"/>
          <p14:tracePt t="29357" x="9994900" y="3213100"/>
          <p14:tracePt t="29369" x="10039350" y="3225800"/>
          <p14:tracePt t="29387" x="10179050" y="3263900"/>
          <p14:tracePt t="29403" x="10210800" y="3270250"/>
          <p14:tracePt t="29419" x="10280650" y="3276600"/>
          <p14:tracePt t="29436" x="10375900" y="3289300"/>
          <p14:tracePt t="29452" x="10509250" y="3314700"/>
          <p14:tracePt t="29468" x="10642600" y="3359150"/>
          <p14:tracePt t="29486" x="10744200" y="3397250"/>
          <p14:tracePt t="29502" x="10795000" y="3422650"/>
          <p14:tracePt t="29519" x="10807700" y="3435350"/>
          <p14:tracePt t="29535" x="10820400" y="3441700"/>
          <p14:tracePt t="29552" x="10820400" y="3448050"/>
          <p14:tracePt t="29568" x="10826750" y="3460750"/>
          <p14:tracePt t="29586" x="10826750" y="3473450"/>
          <p14:tracePt t="29602" x="10826750" y="3492500"/>
          <p14:tracePt t="29619" x="10826750" y="3498850"/>
          <p14:tracePt t="29635" x="10826750" y="3505200"/>
          <p14:tracePt t="32834" x="10826750" y="3511550"/>
          <p14:tracePt t="32842" x="10820400" y="3511550"/>
          <p14:tracePt t="32865" x="10814050" y="3511550"/>
          <p14:tracePt t="35706" x="10807700" y="3511550"/>
          <p14:tracePt t="35737" x="10807700" y="3498850"/>
          <p14:tracePt t="35770" x="10807700" y="3492500"/>
          <p14:tracePt t="35785" x="10807700" y="3486150"/>
          <p14:tracePt t="35801" x="10807700" y="3479800"/>
          <p14:tracePt t="36153" x="10814050" y="3473450"/>
          <p14:tracePt t="36169" x="10814050" y="3467100"/>
          <p14:tracePt t="36238" x="10814050" y="3460750"/>
          <p14:tracePt t="36253" x="10814050" y="3441700"/>
          <p14:tracePt t="36270" x="10814050" y="3416300"/>
          <p14:tracePt t="36284" x="10826750" y="3371850"/>
          <p14:tracePt t="36295" x="10845800" y="3352800"/>
          <p14:tracePt t="36306" x="10871200" y="3295650"/>
          <p14:tracePt t="36322" x="10909300" y="3244850"/>
          <p14:tracePt t="36339" x="10947400" y="3168650"/>
          <p14:tracePt t="36345" x="10953750" y="3143250"/>
          <p14:tracePt t="36355" x="10966450" y="3117850"/>
          <p14:tracePt t="36372" x="11004550" y="3048000"/>
          <p14:tracePt t="36389" x="11093450" y="2946400"/>
          <p14:tracePt t="36405" x="11156950" y="2863850"/>
          <p14:tracePt t="36423" x="11233150" y="2794000"/>
          <p14:tracePt t="36438" x="11296650" y="2724150"/>
          <p14:tracePt t="36455" x="11347450" y="2628900"/>
          <p14:tracePt t="36471" x="11423650" y="2514600"/>
          <p14:tracePt t="36490" x="11537950" y="2343150"/>
          <p14:tracePt t="36506" x="11588750" y="2286000"/>
          <p14:tracePt t="36523" x="11645900" y="2216150"/>
          <p14:tracePt t="36539" x="11664950" y="2190750"/>
          <p14:tracePt t="36555" x="11703050" y="2178050"/>
          <p14:tracePt t="36572" x="11722100" y="2152650"/>
          <p14:tracePt t="36588" x="11741150" y="2146300"/>
          <p14:tracePt t="36607" x="11747500" y="2139950"/>
          <p14:tracePt t="36623" x="11766550" y="2120900"/>
          <p14:tracePt t="36639" x="11772900" y="2082800"/>
          <p14:tracePt t="36656" x="11791950" y="2063750"/>
          <p14:tracePt t="36672" x="11798300" y="2051050"/>
          <p14:tracePt t="36675" x="11798300" y="2044700"/>
          <p14:tracePt t="36688" x="11811000" y="2038350"/>
          <p14:tracePt t="36705" x="11811000" y="2032000"/>
          <p14:tracePt t="39068" x="11804650" y="2032000"/>
          <p14:tracePt t="39074" x="11791950" y="2038350"/>
          <p14:tracePt t="39089" x="11785600" y="2044700"/>
          <p14:tracePt t="39253" x="11772900" y="2044700"/>
          <p14:tracePt t="39262" x="11766550" y="2044700"/>
          <p14:tracePt t="39294" x="11760200" y="2044700"/>
          <p14:tracePt t="39538" x="11747500" y="2051050"/>
          <p14:tracePt t="39570" x="11741150" y="2057400"/>
          <p14:tracePt t="39649" x="11728450" y="2063750"/>
          <p14:tracePt t="39674" x="11722100" y="2063750"/>
          <p14:tracePt t="40733" x="11715750" y="2076450"/>
          <p14:tracePt t="40747" x="11709400" y="2101850"/>
          <p14:tracePt t="40758" x="11690350" y="2127250"/>
          <p14:tracePt t="40775" x="11684000" y="2184400"/>
          <p14:tracePt t="40790" x="11684000" y="2235200"/>
          <p14:tracePt t="40807" x="11677650" y="2266950"/>
          <p14:tracePt t="40823" x="11671300" y="2298700"/>
          <p14:tracePt t="40841" x="11671300" y="2336800"/>
          <p14:tracePt t="40845" x="11671300" y="2355850"/>
          <p14:tracePt t="40858" x="11664950" y="2381250"/>
          <p14:tracePt t="40874" x="11664950" y="2425700"/>
          <p14:tracePt t="40892" x="11664950" y="2451100"/>
          <p14:tracePt t="40907" x="11664950" y="2463800"/>
          <p14:tracePt t="40924" x="11658600" y="2514600"/>
          <p14:tracePt t="40956" x="11658600" y="2533650"/>
          <p14:tracePt t="40973" x="11658600" y="2559050"/>
          <p14:tracePt t="40991" x="11658600" y="2571750"/>
          <p14:tracePt t="41007" x="11652250" y="2597150"/>
          <p14:tracePt t="41009" x="11652250" y="2609850"/>
          <p14:tracePt t="41040" x="11645900" y="2616200"/>
          <p14:tracePt t="41057" x="11645900" y="2635250"/>
          <p14:tracePt t="41060" x="11645900" y="2660650"/>
          <p14:tracePt t="41073" x="11645900" y="2673350"/>
          <p14:tracePt t="41091" x="11645900" y="2698750"/>
          <p14:tracePt t="41108" x="11645900" y="2717800"/>
          <p14:tracePt t="41597" x="11639550" y="2717800"/>
          <p14:tracePt t="41614" x="11633200" y="2717800"/>
          <p14:tracePt t="41625" x="11626850" y="2717800"/>
          <p14:tracePt t="41873" x="11620500" y="2717800"/>
          <p14:tracePt t="41881" x="11607800" y="2717800"/>
          <p14:tracePt t="41891" x="11588750" y="2711450"/>
          <p14:tracePt t="41907" x="11557000" y="2673350"/>
          <p14:tracePt t="41923" x="11506200" y="2628900"/>
          <p14:tracePt t="41940" x="11480800" y="2597150"/>
          <p14:tracePt t="41957" x="11474450" y="2559050"/>
          <p14:tracePt t="41973" x="11468100" y="2540000"/>
          <p14:tracePt t="41990" x="11468100" y="2514600"/>
          <p14:tracePt t="42007" x="11468100" y="2482850"/>
          <p14:tracePt t="42024" x="11499850" y="2438400"/>
          <p14:tracePt t="42040" x="11525250" y="2406650"/>
          <p14:tracePt t="42058" x="11620500" y="2349500"/>
          <p14:tracePt t="42076" x="11703050" y="2311400"/>
          <p14:tracePt t="42091" x="11772900" y="2298700"/>
          <p14:tracePt t="42108" x="11830050" y="2279650"/>
          <p14:tracePt t="42123" x="11855450" y="2279650"/>
          <p14:tracePt t="42141" x="11874500" y="2273300"/>
          <p14:tracePt t="42158" x="11880850" y="2273300"/>
          <p14:tracePt t="42174" x="11912600" y="2273300"/>
          <p14:tracePt t="42190" x="11938000" y="2311400"/>
          <p14:tracePt t="42207" x="11950700" y="2330450"/>
          <p14:tracePt t="42224" x="11976100" y="2400300"/>
          <p14:tracePt t="42241" x="11995150" y="2451100"/>
          <p14:tracePt t="42257" x="12001500" y="2495550"/>
          <p14:tracePt t="42260" x="12001500" y="2520950"/>
          <p14:tracePt t="42274" x="12007850" y="2552700"/>
          <p14:tracePt t="42290" x="12007850" y="2571750"/>
          <p14:tracePt t="42307" x="12007850" y="2584450"/>
          <p14:tracePt t="42323" x="12001500" y="2590800"/>
          <p14:tracePt t="42341" x="11982450" y="2603500"/>
          <p14:tracePt t="42346" x="11950700" y="2609850"/>
          <p14:tracePt t="42358" x="11918950" y="2616200"/>
          <p14:tracePt t="42373" x="11830050" y="2622550"/>
          <p14:tracePt t="42390" x="11722100" y="2647950"/>
          <p14:tracePt t="42407" x="11633200" y="2654300"/>
          <p14:tracePt t="42424" x="11576050" y="2654300"/>
          <p14:tracePt t="42441" x="11544300" y="2654300"/>
          <p14:tracePt t="42458" x="11525250" y="2641600"/>
          <p14:tracePt t="42474" x="11525250" y="2616200"/>
          <p14:tracePt t="42490" x="11525250" y="2590800"/>
          <p14:tracePt t="42507" x="11525250" y="2559050"/>
          <p14:tracePt t="42524" x="11525250" y="2508250"/>
          <p14:tracePt t="42540" x="11531600" y="2451100"/>
          <p14:tracePt t="42557" x="11569700" y="2406650"/>
          <p14:tracePt t="42574" x="11588750" y="2387600"/>
          <p14:tracePt t="42590" x="11614150" y="2381250"/>
          <p14:tracePt t="42608" x="11664950" y="2374900"/>
          <p14:tracePt t="42624" x="11722100" y="2374900"/>
          <p14:tracePt t="42627" x="11760200" y="2374900"/>
          <p14:tracePt t="42642" x="11811000" y="2374900"/>
          <p14:tracePt t="42658" x="11836400" y="2374900"/>
          <p14:tracePt t="42675" x="11855450" y="2374900"/>
          <p14:tracePt t="42690" x="11861800" y="2387600"/>
          <p14:tracePt t="42707" x="11880850" y="2413000"/>
          <p14:tracePt t="42724" x="11899900" y="2451100"/>
          <p14:tracePt t="42741" x="11925300" y="2495550"/>
          <p14:tracePt t="42757" x="11925300" y="2508250"/>
          <p14:tracePt t="42774" x="11925300" y="2527300"/>
          <p14:tracePt t="42791" x="11925300" y="2546350"/>
          <p14:tracePt t="42808" x="11925300" y="2559050"/>
          <p14:tracePt t="42824" x="11925300" y="2571750"/>
          <p14:tracePt t="42843" x="11925300" y="2578100"/>
          <p14:tracePt t="42862" x="11925300" y="2584450"/>
          <p14:tracePt t="44540" x="11918950" y="2590800"/>
          <p14:tracePt t="44635" x="11918950" y="2597150"/>
          <p14:tracePt t="45388" x="11912600" y="2597150"/>
          <p14:tracePt t="45404" x="11906250" y="2603500"/>
          <p14:tracePt t="49461" x="11899900" y="2609850"/>
          <p14:tracePt t="49476" x="11893550" y="2616200"/>
          <p14:tracePt t="49486" x="11893550" y="2641600"/>
          <p14:tracePt t="49495" x="11893550" y="2654300"/>
          <p14:tracePt t="49511" x="11893550" y="2673350"/>
          <p14:tracePt t="49660" x="11893550" y="2686050"/>
          <p14:tracePt t="49668" x="11893550" y="2692400"/>
          <p14:tracePt t="49686" x="11893550" y="2705100"/>
          <p14:tracePt t="49708" x="11893550" y="2711450"/>
          <p14:tracePt t="49724" x="11880850" y="2724150"/>
          <p14:tracePt t="49736" x="11880850" y="2730500"/>
          <p14:tracePt t="49747" x="11868150" y="2730500"/>
          <p14:tracePt t="49761" x="11868150" y="2736850"/>
          <p14:tracePt t="49780" x="11855450" y="2736850"/>
          <p14:tracePt t="49795" x="11842750" y="2749550"/>
          <p14:tracePt t="49811" x="11823700" y="2755900"/>
          <p14:tracePt t="49829" x="11798300" y="2768600"/>
          <p14:tracePt t="49844" x="11791950" y="2774950"/>
          <p14:tracePt t="49850" x="11779250" y="2774950"/>
          <p14:tracePt t="49866" x="11779250" y="2781300"/>
          <p14:tracePt t="49883" x="11772900" y="2781300"/>
          <p14:tracePt t="49894" x="11766550" y="2781300"/>
          <p14:tracePt t="49911" x="11747500" y="2794000"/>
          <p14:tracePt t="49928" x="11722100" y="2813050"/>
          <p14:tracePt t="49931" x="11722100" y="2819400"/>
          <p14:tracePt t="49945" x="11709400" y="2825750"/>
          <p14:tracePt t="49961" x="11703050" y="2832100"/>
          <p14:tracePt t="50298" x="11696700" y="2832100"/>
          <p14:tracePt t="50305" x="11677650" y="2832100"/>
          <p14:tracePt t="50321" x="11664950" y="2832100"/>
          <p14:tracePt t="50333" x="11652250" y="2832100"/>
          <p14:tracePt t="50344" x="11639550" y="2832100"/>
          <p14:tracePt t="50362" x="11607800" y="2819400"/>
          <p14:tracePt t="50378" x="11601450" y="2819400"/>
          <p14:tracePt t="50394" x="11595100" y="2819400"/>
          <p14:tracePt t="50427" x="11588750" y="2819400"/>
          <p14:tracePt t="50444" x="11550650" y="2794000"/>
          <p14:tracePt t="50461" x="11512550" y="2787650"/>
          <p14:tracePt t="50477" x="11461750" y="2768600"/>
          <p14:tracePt t="50495" x="11442700" y="2762250"/>
          <p14:tracePt t="50537" x="11442700" y="2749550"/>
          <p14:tracePt t="50550" x="11442700" y="2743200"/>
          <p14:tracePt t="50569" x="11442700" y="2736850"/>
          <p14:tracePt t="50618" x="11442700" y="2730500"/>
          <p14:tracePt t="50650" x="11436350" y="2724150"/>
          <p14:tracePt t="50666" x="11436350" y="2717800"/>
          <p14:tracePt t="50729" x="11436350" y="2711450"/>
          <p14:tracePt t="50818" x="11436350" y="2705100"/>
          <p14:tracePt t="50841" x="11436350" y="2698750"/>
          <p14:tracePt t="52581" x="11436350" y="2692400"/>
          <p14:tracePt t="55260" x="11430000" y="2692400"/>
          <p14:tracePt t="55267" x="11423650" y="2686050"/>
          <p14:tracePt t="55286" x="11410950" y="2686050"/>
          <p14:tracePt t="55298" x="11404600" y="2686050"/>
          <p14:tracePt t="55317" x="11398250" y="2686050"/>
          <p14:tracePt t="56486" x="11391900" y="2686050"/>
          <p14:tracePt t="56495" x="11385550" y="2686050"/>
          <p14:tracePt t="57375" x="11372850" y="2686050"/>
          <p14:tracePt t="57384" x="11366500" y="2686050"/>
          <p14:tracePt t="57400" x="11360150" y="2686050"/>
          <p14:tracePt t="57415" x="11353800" y="2686050"/>
          <p14:tracePt t="57453" x="11347450" y="2686050"/>
          <p14:tracePt t="57476" x="11334750" y="2686050"/>
          <p14:tracePt t="57484" x="11328400" y="2686050"/>
          <p14:tracePt t="57508" x="11322050" y="2686050"/>
          <p14:tracePt t="57520" x="11315700" y="2686050"/>
          <p14:tracePt t="57533" x="11296650" y="2686050"/>
          <p14:tracePt t="57549" x="11271250" y="2686050"/>
          <p14:tracePt t="57566" x="11245850" y="2686050"/>
          <p14:tracePt t="57582" x="11233150" y="2673350"/>
          <p14:tracePt t="57653" x="11220450" y="2673350"/>
          <p14:tracePt t="57660" x="11195050" y="2667000"/>
          <p14:tracePt t="57671" x="11169650" y="2660650"/>
          <p14:tracePt t="57714" x="11156950" y="2654300"/>
          <p14:tracePt t="57723" x="11144250" y="2641600"/>
          <p14:tracePt t="57738" x="11144250" y="2635250"/>
          <p14:tracePt t="57769" x="11137900" y="2635250"/>
          <p14:tracePt t="57778" x="11125200" y="2635250"/>
          <p14:tracePt t="57793" x="11112500" y="2635250"/>
          <p14:tracePt t="57804" x="11093450" y="2635250"/>
          <p14:tracePt t="57816" x="11087100" y="2635250"/>
          <p14:tracePt t="57832" x="11055350" y="2622550"/>
          <p14:tracePt t="57848" x="11049000" y="2616200"/>
          <p14:tracePt t="57853" x="11042650" y="2609850"/>
          <p14:tracePt t="57868" x="11042650" y="2603500"/>
          <p14:tracePt t="57884" x="11036300" y="2597150"/>
          <p14:tracePt t="57905" x="11023600" y="2590800"/>
          <p14:tracePt t="57921" x="11017250" y="2590800"/>
          <p14:tracePt t="57934" x="11004550" y="2584450"/>
          <p14:tracePt t="57994" x="10998200" y="2584450"/>
          <p14:tracePt t="58004" x="10991850" y="2584450"/>
          <p14:tracePt t="58016" x="10985500" y="2584450"/>
          <p14:tracePt t="58033" x="10972800" y="2584450"/>
          <p14:tracePt t="58051" x="10966450" y="2584450"/>
          <p14:tracePt t="58267" x="10953750" y="2584450"/>
          <p14:tracePt t="58276" x="10941050" y="2590800"/>
          <p14:tracePt t="58301" x="10928350" y="2590800"/>
          <p14:tracePt t="58324" x="10922000" y="2590800"/>
          <p14:tracePt t="58340" x="10915650" y="2597150"/>
          <p14:tracePt t="58356" x="10909300" y="2603500"/>
          <p14:tracePt t="58366" x="10902950" y="2609850"/>
          <p14:tracePt t="58385" x="10896600" y="2616200"/>
          <p14:tracePt t="58398" x="10890250" y="2622550"/>
          <p14:tracePt t="58415" x="10845800" y="2622550"/>
          <p14:tracePt t="58432" x="10795000" y="2622550"/>
          <p14:tracePt t="58449" x="10769600" y="2622550"/>
          <p14:tracePt t="58466" x="10750550" y="2622550"/>
          <p14:tracePt t="58503" x="10750550" y="2616200"/>
          <p14:tracePt t="58825" x="10737850" y="2616200"/>
          <p14:tracePt t="58834" x="10731500" y="2616200"/>
          <p14:tracePt t="59053" x="10718800" y="2616200"/>
          <p14:tracePt t="59071" x="10712450" y="2616200"/>
          <p14:tracePt t="59163" x="10706100" y="2616200"/>
          <p14:tracePt t="59178" x="10699750" y="2616200"/>
          <p14:tracePt t="59202" x="10687050" y="2609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</a:rPr>
              <a:t>Words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83611" y="2252105"/>
            <a:ext cx="1866122" cy="905069"/>
            <a:chOff x="1380931" y="2267339"/>
            <a:chExt cx="1866122" cy="905069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380931" y="2267339"/>
              <a:ext cx="1866122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2229" y="2369976"/>
              <a:ext cx="16421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</a:t>
              </a:r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irst</a:t>
              </a:r>
              <a:r>
                <a:rPr lang="ko-KR" altLang="en-US" sz="40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4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089225" y="2243717"/>
            <a:ext cx="2006723" cy="905069"/>
            <a:chOff x="1437042" y="2262056"/>
            <a:chExt cx="2006723" cy="905069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1437042" y="2262056"/>
              <a:ext cx="1943551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61413" y="2351318"/>
              <a:ext cx="1982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second</a:t>
              </a:r>
              <a:r>
                <a:rPr lang="ko-KR" altLang="en-US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187508" y="2236238"/>
            <a:ext cx="1785640" cy="905069"/>
            <a:chOff x="1467394" y="2230016"/>
            <a:chExt cx="1866122" cy="905069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467394" y="2230016"/>
              <a:ext cx="1866122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79361" y="2331413"/>
              <a:ext cx="1642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third</a:t>
              </a:r>
              <a:r>
                <a:rPr lang="ko-KR" altLang="en-US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156267" y="2247123"/>
            <a:ext cx="1853675" cy="905069"/>
            <a:chOff x="2090055" y="2329857"/>
            <a:chExt cx="1866122" cy="905069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2090055" y="2329857"/>
              <a:ext cx="1866122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02022" y="2455821"/>
              <a:ext cx="1642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forth</a:t>
              </a:r>
              <a:r>
                <a:rPr lang="ko-KR" altLang="en-US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0214295" y="2236238"/>
            <a:ext cx="1738219" cy="905069"/>
            <a:chOff x="1326169" y="2275430"/>
            <a:chExt cx="1927783" cy="905069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1326169" y="2275430"/>
              <a:ext cx="1927783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02229" y="2369976"/>
              <a:ext cx="1642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sixth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8246119" y="2236238"/>
            <a:ext cx="1731999" cy="905069"/>
            <a:chOff x="1380931" y="2267339"/>
            <a:chExt cx="1866122" cy="905069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380931" y="2267339"/>
              <a:ext cx="1866122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02229" y="2369976"/>
              <a:ext cx="16421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fifth</a:t>
              </a:r>
              <a:r>
                <a:rPr lang="ko-KR" altLang="en-US" sz="40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4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4971275" y="3634733"/>
            <a:ext cx="2111829" cy="905069"/>
            <a:chOff x="5264125" y="3618427"/>
            <a:chExt cx="2111829" cy="905069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5264125" y="3618427"/>
              <a:ext cx="2111829" cy="90506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90606" y="3707689"/>
              <a:ext cx="2024594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grade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1484436" y="5290536"/>
            <a:ext cx="1738219" cy="905069"/>
            <a:chOff x="1326169" y="2275430"/>
            <a:chExt cx="1927783" cy="905069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1326169" y="2275430"/>
              <a:ext cx="1927783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02229" y="2369976"/>
              <a:ext cx="1642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sixth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3395236" y="5303266"/>
            <a:ext cx="1943551" cy="905069"/>
            <a:chOff x="6470496" y="5285964"/>
            <a:chExt cx="1943551" cy="905069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6470496" y="5285964"/>
              <a:ext cx="1943551" cy="90506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94867" y="5375226"/>
              <a:ext cx="1863832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grade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6796224" y="5303266"/>
            <a:ext cx="1738219" cy="905069"/>
            <a:chOff x="1326169" y="2275430"/>
            <a:chExt cx="1927783" cy="905069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1326169" y="2275430"/>
              <a:ext cx="1927783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02229" y="2369976"/>
              <a:ext cx="1642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fifth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8683750" y="5303266"/>
            <a:ext cx="1943551" cy="905069"/>
            <a:chOff x="6470496" y="5285964"/>
            <a:chExt cx="1943551" cy="905069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6470496" y="5285964"/>
              <a:ext cx="1943551" cy="90506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94867" y="5375226"/>
              <a:ext cx="1863832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grade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9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41773" y="1783703"/>
            <a:ext cx="1866122" cy="905069"/>
            <a:chOff x="1380931" y="2267339"/>
            <a:chExt cx="1866122" cy="905069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1380931" y="2267339"/>
              <a:ext cx="1866122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02229" y="2369976"/>
              <a:ext cx="16421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</a:t>
              </a:r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irst</a:t>
              </a:r>
              <a:r>
                <a:rPr lang="ko-KR" altLang="en-US" sz="40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4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185378" y="1783703"/>
            <a:ext cx="2006723" cy="905069"/>
            <a:chOff x="1437042" y="2262056"/>
            <a:chExt cx="2006723" cy="905069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1437042" y="2262056"/>
              <a:ext cx="1943551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61413" y="2351318"/>
              <a:ext cx="1982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second</a:t>
              </a:r>
              <a:r>
                <a:rPr lang="ko-KR" altLang="en-US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302404" y="1783703"/>
            <a:ext cx="1785640" cy="905069"/>
            <a:chOff x="1467394" y="2230016"/>
            <a:chExt cx="1866122" cy="905069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467394" y="2230016"/>
              <a:ext cx="1866122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79361" y="2331413"/>
              <a:ext cx="1642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third</a:t>
              </a:r>
              <a:r>
                <a:rPr lang="ko-KR" altLang="en-US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104472" y="4171173"/>
            <a:ext cx="1853675" cy="905069"/>
            <a:chOff x="2090055" y="2329857"/>
            <a:chExt cx="1866122" cy="905069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2090055" y="2329857"/>
              <a:ext cx="1866122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02022" y="2455821"/>
              <a:ext cx="1642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forth</a:t>
              </a:r>
              <a:r>
                <a:rPr lang="ko-KR" altLang="en-US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9162500" y="4160288"/>
            <a:ext cx="1738219" cy="905069"/>
            <a:chOff x="1326169" y="2275430"/>
            <a:chExt cx="1927783" cy="905069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1326169" y="2275430"/>
              <a:ext cx="1927783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02229" y="2369976"/>
              <a:ext cx="1642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sixth</a:t>
              </a:r>
              <a:endParaRPr lang="ko-KR" altLang="en-US" sz="36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7194324" y="4160288"/>
            <a:ext cx="1731999" cy="905069"/>
            <a:chOff x="1380931" y="2267339"/>
            <a:chExt cx="1866122" cy="905069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380931" y="2267339"/>
              <a:ext cx="1866122" cy="90506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02229" y="2369976"/>
              <a:ext cx="16421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fifth</a:t>
              </a:r>
              <a:r>
                <a:rPr lang="ko-KR" altLang="en-US" sz="40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endParaRPr lang="ko-KR" altLang="en-US" sz="4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61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971550" y="-6650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344014504" descr="EMB000197b4a1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t="24544" r="13448" b="7635"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아래쪽 화살표 5"/>
          <p:cNvSpPr/>
          <p:nvPr/>
        </p:nvSpPr>
        <p:spPr>
          <a:xfrm>
            <a:off x="11155680" y="2734574"/>
            <a:ext cx="483079" cy="83676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4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9"/>
    </mc:Choice>
    <mc:Fallback xmlns="">
      <p:transition spd="slow" advTm="4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5711" x="10687050" y="2603500"/>
          <p14:tracePt t="15721" x="10712450" y="2571750"/>
          <p14:tracePt t="15735" x="10871200" y="2495550"/>
          <p14:tracePt t="15750" x="10928350" y="2457450"/>
          <p14:tracePt t="15768" x="10941050" y="2438400"/>
          <p14:tracePt t="15783" x="10960100" y="2413000"/>
          <p14:tracePt t="15799" x="10998200" y="2374900"/>
          <p14:tracePt t="15815" x="11023600" y="2343150"/>
          <p14:tracePt t="15833" x="11036300" y="2336800"/>
          <p14:tracePt t="15899" x="11061700" y="2336800"/>
          <p14:tracePt t="15907" x="11080750" y="2336800"/>
          <p14:tracePt t="15918" x="11112500" y="2336800"/>
          <p14:tracePt t="15932" x="11169650" y="2336800"/>
          <p14:tracePt t="15949" x="11233150" y="2362200"/>
          <p14:tracePt t="15965" x="11290300" y="2400300"/>
          <p14:tracePt t="15982" x="11360150" y="2457450"/>
          <p14:tracePt t="15999" x="11436350" y="2520950"/>
          <p14:tracePt t="16015" x="11557000" y="2622550"/>
          <p14:tracePt t="16032" x="11633200" y="2679700"/>
          <p14:tracePt t="16049" x="11696700" y="2749550"/>
          <p14:tracePt t="16066" x="11734800" y="2800350"/>
          <p14:tracePt t="16082" x="11772900" y="2895600"/>
          <p14:tracePt t="16085" x="11785600" y="2927350"/>
          <p14:tracePt t="16099" x="11817350" y="2984500"/>
          <p14:tracePt t="16116" x="11906250" y="3149600"/>
          <p14:tracePt t="16133" x="11957050" y="3244850"/>
          <p14:tracePt t="16149" x="11976100" y="3352800"/>
          <p14:tracePt t="16166" x="11988800" y="3422650"/>
          <p14:tracePt t="16182" x="12020550" y="3530600"/>
          <p14:tracePt t="16199" x="12071350" y="3638550"/>
          <p14:tracePt t="16216" x="12103100" y="3740150"/>
          <p14:tracePt t="16233" x="12122150" y="3810000"/>
          <p14:tracePt t="16249" x="12128500" y="3873500"/>
          <p14:tracePt t="16252" x="12134850" y="3911600"/>
          <p14:tracePt t="16266" x="12134850" y="3943350"/>
          <p14:tracePt t="16284" x="12134850" y="4051300"/>
          <p14:tracePt t="16300" x="12134850" y="4159250"/>
          <p14:tracePt t="16316" x="12134850" y="4273550"/>
          <p14:tracePt t="16333" x="12128500" y="4381500"/>
          <p14:tracePt t="16350" x="12109450" y="4470400"/>
          <p14:tracePt t="16366" x="12109450" y="4527550"/>
          <p14:tracePt t="16372" x="12109450" y="4552950"/>
          <p14:tracePt t="16383" x="12109450" y="4572000"/>
          <p14:tracePt t="16399" x="12090400" y="4629150"/>
          <p14:tracePt t="16417" x="12071350" y="4686300"/>
          <p14:tracePt t="16433" x="12039600" y="4730750"/>
          <p14:tracePt t="16449" x="12014200" y="4781550"/>
          <p14:tracePt t="16465" x="11969750" y="4857750"/>
          <p14:tracePt t="16483" x="11918950" y="4914900"/>
          <p14:tracePt t="16500" x="11823700" y="5010150"/>
          <p14:tracePt t="16517" x="11779250" y="5041900"/>
          <p14:tracePt t="16533" x="11728450" y="5073650"/>
          <p14:tracePt t="16549" x="11684000" y="5105400"/>
          <p14:tracePt t="16566" x="11645900" y="5124450"/>
          <p14:tracePt t="16583" x="11601450" y="5143500"/>
          <p14:tracePt t="16601" x="11544300" y="5168900"/>
          <p14:tracePt t="16616" x="11480800" y="5200650"/>
          <p14:tracePt t="16633" x="11417300" y="5213350"/>
          <p14:tracePt t="16649" x="11385550" y="5219700"/>
          <p14:tracePt t="16666" x="11366500" y="5219700"/>
          <p14:tracePt t="16683" x="11341100" y="5238750"/>
          <p14:tracePt t="16686" x="11322050" y="5238750"/>
          <p14:tracePt t="16701" x="11252200" y="5264150"/>
          <p14:tracePt t="16717" x="11201400" y="5276850"/>
          <p14:tracePt t="16732" x="11163300" y="5283200"/>
          <p14:tracePt t="16749" x="11106150" y="5289550"/>
          <p14:tracePt t="16766" x="11036300" y="5295900"/>
          <p14:tracePt t="16783" x="10960100" y="5295900"/>
          <p14:tracePt t="16799" x="10915650" y="5289550"/>
          <p14:tracePt t="16816" x="10871200" y="5264150"/>
          <p14:tracePt t="16834" x="10852150" y="5245100"/>
          <p14:tracePt t="16849" x="10839450" y="5213350"/>
          <p14:tracePt t="16868" x="10820400" y="5149850"/>
          <p14:tracePt t="16885" x="10820400" y="5086350"/>
          <p14:tracePt t="16901" x="10820400" y="5016500"/>
          <p14:tracePt t="16917" x="10820400" y="4978400"/>
          <p14:tracePt t="16934" x="10820400" y="4883150"/>
          <p14:tracePt t="16950" x="10820400" y="4813300"/>
          <p14:tracePt t="16967" x="10826750" y="4756150"/>
          <p14:tracePt t="16983" x="10833100" y="4724400"/>
          <p14:tracePt t="16999" x="10852150" y="4679950"/>
          <p14:tracePt t="17016" x="10883900" y="4629150"/>
          <p14:tracePt t="17033" x="10890250" y="4584700"/>
          <p14:tracePt t="17049" x="10922000" y="4521200"/>
          <p14:tracePt t="17066" x="10953750" y="4451350"/>
          <p14:tracePt t="17069" x="10966450" y="4425950"/>
          <p14:tracePt t="17083" x="10991850" y="4400550"/>
          <p14:tracePt t="17100" x="11023600" y="4330700"/>
          <p14:tracePt t="17117" x="11055350" y="4279900"/>
          <p14:tracePt t="17132" x="11087100" y="4235450"/>
          <p14:tracePt t="17149" x="11112500" y="4191000"/>
          <p14:tracePt t="17167" x="11131550" y="4159250"/>
          <p14:tracePt t="17183" x="11156950" y="4133850"/>
          <p14:tracePt t="17199" x="11169650" y="4114800"/>
          <p14:tracePt t="17216" x="11182350" y="4095750"/>
          <p14:tracePt t="17232" x="11201400" y="4070350"/>
          <p14:tracePt t="17249" x="11226800" y="4044950"/>
          <p14:tracePt t="17266" x="11258550" y="4013200"/>
          <p14:tracePt t="17283" x="11290300" y="3975100"/>
          <p14:tracePt t="17285" x="11315700" y="3962400"/>
          <p14:tracePt t="17300" x="11347450" y="3949700"/>
          <p14:tracePt t="17316" x="11410950" y="3917950"/>
          <p14:tracePt t="17333" x="11468100" y="3898900"/>
          <p14:tracePt t="17350" x="11506200" y="3892550"/>
          <p14:tracePt t="17366" x="11537950" y="3892550"/>
          <p14:tracePt t="17373" x="11563350" y="3892550"/>
          <p14:tracePt t="17384" x="11588750" y="3892550"/>
          <p14:tracePt t="17401" x="11639550" y="3905250"/>
          <p14:tracePt t="17416" x="11696700" y="3949700"/>
          <p14:tracePt t="17434" x="11766550" y="3994150"/>
          <p14:tracePt t="17450" x="11861800" y="4057650"/>
          <p14:tracePt t="17455" x="11925300" y="4083050"/>
          <p14:tracePt t="17466" x="11976100" y="4114800"/>
          <p14:tracePt t="17483" x="12090400" y="4203700"/>
          <p14:tracePt t="17500" x="12122150" y="4248150"/>
          <p14:tracePt t="17516" x="12147550" y="4286250"/>
          <p14:tracePt t="17532" x="12185650" y="4349750"/>
          <p14:tracePt t="17549" x="12185650" y="4406900"/>
          <p14:tracePt t="17566" x="12185650" y="4489450"/>
          <p14:tracePt t="17583" x="12185650" y="4546600"/>
          <p14:tracePt t="17600" x="12185650" y="4603750"/>
          <p14:tracePt t="17617" x="12185650" y="4673600"/>
          <p14:tracePt t="17634" x="12185650" y="4711700"/>
          <p14:tracePt t="17649" x="12185650" y="4775200"/>
          <p14:tracePt t="17652" x="12185650" y="4806950"/>
          <p14:tracePt t="17666" x="12185650" y="4826000"/>
          <p14:tracePt t="17684" x="12185650" y="4946650"/>
          <p14:tracePt t="17701" x="12185650" y="5035550"/>
          <p14:tracePt t="17717" x="12185650" y="5099050"/>
          <p14:tracePt t="17733" x="12185650" y="5162550"/>
          <p14:tracePt t="17749" x="12185650" y="5226050"/>
          <p14:tracePt t="17766" x="12185650" y="5276850"/>
          <p14:tracePt t="17783" x="12172950" y="5359400"/>
          <p14:tracePt t="17800" x="12166600" y="5441950"/>
          <p14:tracePt t="17816" x="12160250" y="5499100"/>
          <p14:tracePt t="17833" x="12160250" y="5537200"/>
          <p14:tracePt t="17850" x="12153900" y="5568950"/>
          <p14:tracePt t="17868" x="12141200" y="5626100"/>
          <p14:tracePt t="17884" x="12128500" y="5670550"/>
          <p14:tracePt t="17901" x="12109450" y="5715000"/>
          <p14:tracePt t="17917" x="12090400" y="5740400"/>
          <p14:tracePt t="17933" x="12071350" y="5753100"/>
          <p14:tracePt t="17950" x="12045950" y="5772150"/>
          <p14:tracePt t="17967" x="12026900" y="5810250"/>
          <p14:tracePt t="17983" x="12014200" y="5835650"/>
          <p14:tracePt t="17999" x="11988800" y="5861050"/>
          <p14:tracePt t="18016" x="11950700" y="5892800"/>
          <p14:tracePt t="18033" x="11906250" y="5924550"/>
          <p14:tracePt t="18049" x="11880850" y="5937250"/>
          <p14:tracePt t="18067" x="11842750" y="5956300"/>
          <p14:tracePt t="18071" x="11823700" y="5962650"/>
          <p14:tracePt t="18084" x="11779250" y="5981700"/>
          <p14:tracePt t="18101" x="11747500" y="5988050"/>
          <p14:tracePt t="18117" x="11696700" y="6007100"/>
          <p14:tracePt t="18133" x="11664950" y="6013450"/>
          <p14:tracePt t="18150" x="11633200" y="6019800"/>
          <p14:tracePt t="18166" x="11601450" y="6026150"/>
          <p14:tracePt t="18183" x="11582400" y="6026150"/>
          <p14:tracePt t="18200" x="11563350" y="6038850"/>
          <p14:tracePt t="18216" x="11537950" y="6045200"/>
          <p14:tracePt t="18233" x="11499850" y="6051550"/>
          <p14:tracePt t="18251" x="11430000" y="6051550"/>
          <p14:tracePt t="18267" x="11366500" y="6051550"/>
          <p14:tracePt t="18284" x="11309350" y="6051550"/>
          <p14:tracePt t="18301" x="11290300" y="6051550"/>
          <p14:tracePt t="18316" x="11271250" y="6045200"/>
          <p14:tracePt t="18333" x="11233150" y="6026150"/>
          <p14:tracePt t="18350" x="11188700" y="6000750"/>
          <p14:tracePt t="18368" x="11137900" y="5962650"/>
          <p14:tracePt t="18373" x="11125200" y="5962650"/>
          <p14:tracePt t="18384" x="11099800" y="5949950"/>
          <p14:tracePt t="18400" x="11080750" y="5937250"/>
          <p14:tracePt t="18417" x="11049000" y="5899150"/>
          <p14:tracePt t="18434" x="11023600" y="5854700"/>
          <p14:tracePt t="18450" x="11017250" y="5829300"/>
          <p14:tracePt t="18453" x="11010900" y="5810250"/>
          <p14:tracePt t="18468" x="11004550" y="5765800"/>
          <p14:tracePt t="18485" x="10991850" y="5740400"/>
          <p14:tracePt t="18501" x="10985500" y="5683250"/>
          <p14:tracePt t="18517" x="10972800" y="5645150"/>
          <p14:tracePt t="18533" x="10953750" y="5619750"/>
          <p14:tracePt t="18550" x="10953750" y="5594350"/>
          <p14:tracePt t="18566" x="10947400" y="5518150"/>
          <p14:tracePt t="18583" x="10947400" y="5435600"/>
          <p14:tracePt t="18600" x="10928350" y="5334000"/>
          <p14:tracePt t="18619" x="10922000" y="5238750"/>
          <p14:tracePt t="18633" x="10915650" y="5162550"/>
          <p14:tracePt t="18636" x="10902950" y="5092700"/>
          <p14:tracePt t="18652" x="10902950" y="4997450"/>
          <p14:tracePt t="18668" x="10902950" y="4864100"/>
          <p14:tracePt t="18684" x="10902950" y="4724400"/>
          <p14:tracePt t="18700" x="10902950" y="4603750"/>
          <p14:tracePt t="18717" x="10902950" y="4508500"/>
          <p14:tracePt t="18733" x="10902950" y="4425950"/>
          <p14:tracePt t="18750" x="10902950" y="4318000"/>
          <p14:tracePt t="18767" x="10922000" y="4229100"/>
          <p14:tracePt t="18784" x="10941050" y="4121150"/>
          <p14:tracePt t="18800" x="10972800" y="4006850"/>
          <p14:tracePt t="18817" x="10979150" y="3917950"/>
          <p14:tracePt t="18834" x="10991850" y="3848100"/>
          <p14:tracePt t="18851" x="11004550" y="3810000"/>
          <p14:tracePt t="18853" x="11010900" y="3797300"/>
          <p14:tracePt t="18868" x="11029950" y="3759200"/>
          <p14:tracePt t="18885" x="11068050" y="3708400"/>
          <p14:tracePt t="18901" x="11106150" y="3632200"/>
          <p14:tracePt t="18917" x="11176000" y="3575050"/>
          <p14:tracePt t="18934" x="11214100" y="3549650"/>
          <p14:tracePt t="18950" x="11271250" y="3511550"/>
          <p14:tracePt t="18967" x="11347450" y="3473450"/>
          <p14:tracePt t="18983" x="11430000" y="3435350"/>
          <p14:tracePt t="19000" x="11499850" y="3416300"/>
          <p14:tracePt t="19017" x="11557000" y="3403600"/>
          <p14:tracePt t="19033" x="11614150" y="3403600"/>
          <p14:tracePt t="19050" x="11645900" y="3403600"/>
          <p14:tracePt t="19067" x="11684000" y="3403600"/>
          <p14:tracePt t="19070" x="11709400" y="3403600"/>
          <p14:tracePt t="19085" x="11785600" y="3435350"/>
          <p14:tracePt t="19100" x="11868150" y="3486150"/>
          <p14:tracePt t="19117" x="11957050" y="3575050"/>
          <p14:tracePt t="19134" x="12026900" y="3632200"/>
          <p14:tracePt t="19150" x="12084050" y="3702050"/>
          <p14:tracePt t="19167" x="12134850" y="3765550"/>
          <p14:tracePt t="19183" x="12185650" y="3822700"/>
          <p14:tracePt t="19200" x="12185650" y="3924300"/>
          <p14:tracePt t="19218" x="12185650" y="4019550"/>
          <p14:tracePt t="19234" x="12185650" y="4121150"/>
          <p14:tracePt t="19237" x="12185650" y="4146550"/>
          <p14:tracePt t="19250" x="12185650" y="4178300"/>
          <p14:tracePt t="19268" x="12185650" y="4260850"/>
          <p14:tracePt t="19284" x="12185650" y="4298950"/>
          <p14:tracePt t="19300" x="12185650" y="4330700"/>
          <p14:tracePt t="19317" x="12185650" y="4400550"/>
          <p14:tracePt t="19334" x="12185650" y="4489450"/>
          <p14:tracePt t="19350" x="12185650" y="4597400"/>
          <p14:tracePt t="19367" x="12185650" y="4705350"/>
          <p14:tracePt t="19374" x="12185650" y="4737100"/>
          <p14:tracePt t="19385" x="12185650" y="4756150"/>
          <p14:tracePt t="19401" x="12185650" y="4832350"/>
          <p14:tracePt t="19417" x="12185650" y="4876800"/>
          <p14:tracePt t="19420" x="12185650" y="4895850"/>
          <p14:tracePt t="19433" x="12185650" y="4921250"/>
          <p14:tracePt t="19450" x="12185650" y="4965700"/>
          <p14:tracePt t="19468" x="12185650" y="5010150"/>
          <p14:tracePt t="19484" x="12185650" y="5041900"/>
          <p14:tracePt t="19501" x="12185650" y="5048250"/>
          <p14:tracePt t="19517" x="12185650" y="5060950"/>
          <p14:tracePt t="19535" x="12172950" y="5080000"/>
          <p14:tracePt t="19568" x="12172950" y="5086350"/>
          <p14:tracePt t="19884" x="12160250" y="5092700"/>
          <p14:tracePt t="19916" x="12160250" y="5099050"/>
          <p14:tracePt t="19924" x="12153900" y="5105400"/>
          <p14:tracePt t="20439" x="12153900" y="5111750"/>
          <p14:tracePt t="20450" x="12141200" y="5118100"/>
          <p14:tracePt t="20459" x="12134850" y="5118100"/>
          <p14:tracePt t="20477" x="12115800" y="5118100"/>
          <p14:tracePt t="20504" x="12109450" y="5118100"/>
          <p14:tracePt t="20582" x="12103100" y="5118100"/>
          <p14:tracePt t="20590" x="12096750" y="5118100"/>
          <p14:tracePt t="20608" x="12084050" y="5118100"/>
          <p14:tracePt t="20625" x="12077700" y="5118100"/>
          <p14:tracePt t="20638" x="12065000" y="5118100"/>
          <p14:tracePt t="20653" x="12058650" y="5118100"/>
          <p14:tracePt t="20692" x="12045950" y="5118100"/>
          <p14:tracePt t="20820" x="12033250" y="5118100"/>
          <p14:tracePt t="25843" x="12026900" y="5118100"/>
          <p14:tracePt t="25851" x="12020550" y="5124450"/>
          <p14:tracePt t="25860" x="12014200" y="5124450"/>
          <p14:tracePt t="26021" x="12007850" y="5130800"/>
          <p14:tracePt t="27438" x="12001500" y="5137150"/>
          <p14:tracePt t="27621" x="11995150" y="5137150"/>
          <p14:tracePt t="27628" x="11982450" y="5143500"/>
          <p14:tracePt t="27637" x="11976100" y="5149850"/>
          <p14:tracePt t="27655" x="11957050" y="5156200"/>
          <p14:tracePt t="27671" x="11950700" y="5156200"/>
          <p14:tracePt t="32875" x="11944350" y="51625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800080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5400" b="1" dirty="0" smtClean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519863" y="2024483"/>
            <a:ext cx="10733492" cy="1271991"/>
            <a:chOff x="295" y="854"/>
            <a:chExt cx="4921" cy="523"/>
          </a:xfrm>
          <a:solidFill>
            <a:schemeClr val="tx2">
              <a:lumMod val="90000"/>
            </a:schemeClr>
          </a:solidFill>
        </p:grpSpPr>
        <p:sp>
          <p:nvSpPr>
            <p:cNvPr id="11" name="AutoShape 23"/>
            <p:cNvSpPr>
              <a:spLocks noChangeArrowheads="1"/>
            </p:cNvSpPr>
            <p:nvPr/>
          </p:nvSpPr>
          <p:spPr bwMode="auto">
            <a:xfrm>
              <a:off x="703" y="899"/>
              <a:ext cx="4513" cy="427"/>
            </a:xfrm>
            <a:prstGeom prst="roundRect">
              <a:avLst>
                <a:gd name="adj" fmla="val 16667"/>
              </a:avLst>
            </a:prstGeom>
            <a:solidFill>
              <a:srgbClr val="CEC0D4"/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600" b="1" dirty="0" smtClean="0">
                  <a:solidFill>
                    <a:schemeClr val="tx2"/>
                  </a:solidFill>
                </a:rPr>
                <a:t>학년을 묻고 답하는 말을 듣고 이해하며 말하기</a:t>
              </a:r>
              <a:endParaRPr lang="en-US" altLang="ko-KR" sz="3600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pSp>
        <p:nvGrpSpPr>
          <p:cNvPr id="16" name="Group 28"/>
          <p:cNvGrpSpPr>
            <a:grpSpLocks/>
          </p:cNvGrpSpPr>
          <p:nvPr/>
        </p:nvGrpSpPr>
        <p:grpSpPr bwMode="auto">
          <a:xfrm>
            <a:off x="519863" y="4355466"/>
            <a:ext cx="10733492" cy="1152630"/>
            <a:chOff x="253" y="854"/>
            <a:chExt cx="5006" cy="57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AutoShape 29"/>
            <p:cNvSpPr>
              <a:spLocks noChangeArrowheads="1"/>
            </p:cNvSpPr>
            <p:nvPr/>
          </p:nvSpPr>
          <p:spPr bwMode="auto">
            <a:xfrm>
              <a:off x="674" y="903"/>
              <a:ext cx="4585" cy="495"/>
            </a:xfrm>
            <a:prstGeom prst="roundRect">
              <a:avLst>
                <a:gd name="adj" fmla="val 16667"/>
              </a:avLst>
            </a:prstGeom>
            <a:solidFill>
              <a:srgbClr val="CEC0D4"/>
            </a:solidFill>
            <a:ln w="28575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en-US" altLang="ko-KR" sz="2200" dirty="0">
                  <a:solidFill>
                    <a:srgbClr val="001F5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 </a:t>
              </a:r>
              <a:r>
                <a:rPr lang="ko-KR" altLang="en-US" sz="3200" dirty="0" smtClean="0">
                  <a:solidFill>
                    <a:srgbClr val="001F5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이름의 철자를 묻고 답하는 말 듣고 이해하며 말하기</a:t>
              </a:r>
              <a:endParaRPr lang="en-US" altLang="ko-K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Text Box 30"/>
            <p:cNvSpPr txBox="1">
              <a:spLocks noChangeArrowheads="1"/>
            </p:cNvSpPr>
            <p:nvPr/>
          </p:nvSpPr>
          <p:spPr bwMode="auto">
            <a:xfrm>
              <a:off x="253" y="854"/>
              <a:ext cx="498" cy="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  <a:endParaRPr lang="en-US" altLang="ko-KR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4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1042" r="301"/>
          <a:stretch/>
        </p:blipFill>
        <p:spPr>
          <a:xfrm>
            <a:off x="558706" y="402391"/>
            <a:ext cx="11074588" cy="6068291"/>
          </a:xfrm>
          <a:ln w="25400">
            <a:solidFill>
              <a:srgbClr val="660066"/>
            </a:solidFill>
          </a:ln>
        </p:spPr>
      </p:pic>
      <p:sp>
        <p:nvSpPr>
          <p:cNvPr id="7" name="직사각형 6"/>
          <p:cNvSpPr/>
          <p:nvPr/>
        </p:nvSpPr>
        <p:spPr>
          <a:xfrm>
            <a:off x="838200" y="1262646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000664" y="5182384"/>
            <a:ext cx="2159478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302059" y="807932"/>
            <a:ext cx="2159478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274059" y="4380100"/>
            <a:ext cx="2159478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637200" y="5262840"/>
            <a:ext cx="2159478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5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1787</TotalTime>
  <Words>184</Words>
  <Application>Microsoft Office PowerPoint</Application>
  <PresentationFormat>와이드스크린</PresentationFormat>
  <Paragraphs>62</Paragraphs>
  <Slides>22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5" baseType="lpstr">
      <vt:lpstr>1훈막대연필 R</vt:lpstr>
      <vt:lpstr>Arial Unicode MS</vt:lpstr>
      <vt:lpstr>HY견고딕</vt:lpstr>
      <vt:lpstr>HY헤드라인M</vt:lpstr>
      <vt:lpstr>Microsoft JhengHei</vt:lpstr>
      <vt:lpstr>맑은 고딕</vt:lpstr>
      <vt:lpstr>Arial</vt:lpstr>
      <vt:lpstr>Arial Black</vt:lpstr>
      <vt:lpstr>Calibri</vt:lpstr>
      <vt:lpstr>Calibri Light</vt:lpstr>
      <vt:lpstr>Monotype Corsiva</vt:lpstr>
      <vt:lpstr>Verdana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Learning Point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   Point Check</vt:lpstr>
      <vt:lpstr>Point Check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6 REVIEW</dc:title>
  <dc:creator>passnet</dc:creator>
  <cp:lastModifiedBy>김현아</cp:lastModifiedBy>
  <cp:revision>178</cp:revision>
  <dcterms:created xsi:type="dcterms:W3CDTF">2015-07-03T05:22:48Z</dcterms:created>
  <dcterms:modified xsi:type="dcterms:W3CDTF">2020-04-15T00:19:24Z</dcterms:modified>
</cp:coreProperties>
</file>