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  <p:sldMasterId id="2147483673" r:id="rId2"/>
  </p:sldMasterIdLst>
  <p:notesMasterIdLst>
    <p:notesMasterId r:id="rId25"/>
  </p:notesMasterIdLst>
  <p:sldIdLst>
    <p:sldId id="410" r:id="rId3"/>
    <p:sldId id="437" r:id="rId4"/>
    <p:sldId id="337" r:id="rId5"/>
    <p:sldId id="380" r:id="rId6"/>
    <p:sldId id="419" r:id="rId7"/>
    <p:sldId id="417" r:id="rId8"/>
    <p:sldId id="367" r:id="rId9"/>
    <p:sldId id="427" r:id="rId10"/>
    <p:sldId id="399" r:id="rId11"/>
    <p:sldId id="411" r:id="rId12"/>
    <p:sldId id="426" r:id="rId13"/>
    <p:sldId id="428" r:id="rId14"/>
    <p:sldId id="418" r:id="rId15"/>
    <p:sldId id="423" r:id="rId16"/>
    <p:sldId id="424" r:id="rId17"/>
    <p:sldId id="425" r:id="rId18"/>
    <p:sldId id="307" r:id="rId19"/>
    <p:sldId id="421" r:id="rId20"/>
    <p:sldId id="422" r:id="rId21"/>
    <p:sldId id="436" r:id="rId22"/>
    <p:sldId id="435" r:id="rId23"/>
    <p:sldId id="409" r:id="rId2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김현아" initials="김" lastIdx="1" clrIdx="0">
    <p:extLst>
      <p:ext uri="{19B8F6BF-5375-455C-9EA6-DF929625EA0E}">
        <p15:presenceInfo xmlns:p15="http://schemas.microsoft.com/office/powerpoint/2012/main" userId="김현아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3777"/>
    <a:srgbClr val="9CECF4"/>
    <a:srgbClr val="CCFFCC"/>
    <a:srgbClr val="C95FBA"/>
    <a:srgbClr val="9933FF"/>
    <a:srgbClr val="FFFFFF"/>
    <a:srgbClr val="FFFFCC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4FC08-3990-4A6D-B28C-90FFAE7277A1}" type="datetimeFigureOut">
              <a:rPr lang="ko-KR" altLang="en-US" smtClean="0"/>
              <a:pPr/>
              <a:t>2020-04-29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1A50A-7B70-462E-8788-8E2E555C7C2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3124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98608E5E-5817-440A-B6E8-0AA0309A4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4FBE3A9E-5B62-4C09-90D7-BA155DD86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2F68F08F-D0C0-48B4-BF00-810BA48F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AA9221D4-7E25-4961-B6C7-17BEA36E2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90D26FC4-5D14-40B8-9322-3B017FFD9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002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C93B050-74EF-4301-AB26-CE005466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17E4EF82-25AC-4ADC-9DDF-B1263B364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C347CDD7-8840-4043-B8D7-6F7A54952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29E4CDD-CD7C-41F2-9732-7070A9B1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3EB8A7C9-1494-4E66-A9C2-1BCEFB41C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48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CE675B4E-2D9D-4385-973D-08AA3852F9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04D63AE7-C54B-4797-B705-67CD2B29D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2423573F-573C-4FDC-98B0-4E6290934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F2495184-3613-4584-AD0A-AA7FD97E6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50C152C3-6E1F-4ED1-97EC-9DE466E11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888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643633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988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05292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546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449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92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23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44395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2389046-0655-4A2F-BAAD-690F17703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CDC2C83C-5975-49FD-8487-F186FA9C3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497952F-0767-4E76-9474-2E4072875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6E98298A-B5B8-4EB1-B056-85281EBA9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0877C7F7-BA23-4DD0-B030-60E557B9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24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72656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572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26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00A4A78A-3D52-41B9-9D01-355B91042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2939A356-3206-441C-BF0E-40C6E1C8B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6FFA3629-728D-4C2D-8C4F-198B37E80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7730AAF-1726-4D14-ACA7-D7581AB4B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E54A9F1-53DA-422D-B384-29988CB0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873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CD9943C-8427-4D0A-8ABB-D70C9E0A0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759AA874-71CD-464E-9211-CD37C766F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3D0E2FF6-626B-449E-BB15-07F0E66D3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C0939D87-A91D-4E77-9BF7-6C0F800F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65BC1C1E-41F8-42A7-9138-76CAF69A7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AD5BE3F4-D426-4853-8420-F5C31F3A5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728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7BAA979-1FEC-4BE1-AD04-604AFA82E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AC0A39C9-CCEB-4C8D-9266-74ED69164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12B9365-E061-4A0E-AF17-4FD271F25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62DAF09C-8F3F-4DF9-A6E7-60E0656A5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48B7FF8A-6688-4AC4-B915-AFC463823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A925DC9E-9146-4A1A-9F86-78A80C7B3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9FE0BE0A-A4B5-456D-9DD6-9CAB6E17E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7281B74D-0EEC-4907-B164-8EB12538E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82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1D504582-94F2-441E-9B2B-F3F0176E6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73D039F9-6BC0-4FAC-A456-A2A81E6D8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F344210B-67C8-4567-B7D9-4BD1F6BD7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B1A9183-84AB-4822-9CE8-7DBE5D611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9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ED25AF77-9E85-4F2E-B448-0A43178DF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EA0FDC3F-51FC-44E3-A5CE-B4A99CE0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F13B7EAB-8B89-4973-9F98-2A73A1F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92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298AAA61-50DA-402A-B342-84F7E4BC7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A60462B5-C231-481D-ACD0-BF2165284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ECB3D7D9-2609-439C-A83F-8FE0845CD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1BC22D59-F9A7-494D-96FA-E9A80429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629C4845-4DD6-4828-8B38-C7F5B3AB0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6DAD7DA3-9CBF-40D6-8956-9C36E30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589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0EBCB63-6154-4FF0-A517-1A0ABD6C9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5D350131-391A-49AA-B8DC-D117F09167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308357D1-FB9B-4AF2-A3A3-EBA7D7213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4B715C16-C8FA-4CC7-AB44-98F8BDE01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8AECF22C-3B14-4840-9097-237213F1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9B2A6564-3762-49E9-B677-ABA7C99E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361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72E2968C-AF4B-4BC1-AB21-96586DDEB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48ED1B0D-F844-429A-81DA-FDBC62B76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FD1BE3-595F-438F-AA4B-6A7F8B43D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4351DD7F-7903-45E8-83D7-B326DFFDDF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8A01E94-4F44-4A7E-AEA1-1D300F8EE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76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2241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1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1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11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1652" r="1652"/>
          <a:stretch/>
        </p:blipFill>
        <p:spPr>
          <a:xfrm>
            <a:off x="733167" y="244665"/>
            <a:ext cx="4873908" cy="6353844"/>
          </a:xfr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D20BA876-5695-4D1A-8663-C37EF54DAA33}"/>
              </a:ext>
            </a:extLst>
          </p:cNvPr>
          <p:cNvSpPr txBox="1">
            <a:spLocks/>
          </p:cNvSpPr>
          <p:nvPr/>
        </p:nvSpPr>
        <p:spPr>
          <a:xfrm>
            <a:off x="7146814" y="2439112"/>
            <a:ext cx="4248018" cy="16717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dirty="0">
                <a:solidFill>
                  <a:srgbClr val="7030A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English Grade 6</a:t>
            </a:r>
            <a:r>
              <a:rPr lang="en-US" altLang="ko-KR" sz="2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2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endParaRPr lang="en-US" altLang="ko-KR" sz="20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2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2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Lesson </a:t>
            </a:r>
            <a:r>
              <a:rPr lang="en-US" altLang="ko-KR" sz="4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   I Have a Cold </a:t>
            </a:r>
          </a:p>
          <a:p>
            <a:endParaRPr lang="en-US" altLang="ko-KR" sz="40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r"/>
            <a:r>
              <a:rPr lang="en-US" altLang="ko-KR" sz="320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3rd Period 28-29</a:t>
            </a:r>
            <a:endParaRPr lang="ko-KR" altLang="en-US" sz="32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897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0" y="0"/>
            <a:ext cx="3235569" cy="95250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600" b="1" dirty="0">
                <a:solidFill>
                  <a:schemeClr val="bg1"/>
                </a:solidFill>
              </a:rPr>
              <a:t>Make a Story</a:t>
            </a:r>
          </a:p>
          <a:p>
            <a:pPr algn="ctr"/>
            <a:r>
              <a:rPr lang="en-US" altLang="ko-KR" sz="2800" b="1" dirty="0">
                <a:solidFill>
                  <a:srgbClr val="FFFF00"/>
                </a:solidFill>
              </a:rPr>
              <a:t>Think!</a:t>
            </a:r>
            <a:endParaRPr lang="ko-KR" altLang="en-US" sz="1050" b="1" dirty="0">
              <a:solidFill>
                <a:srgbClr val="FFFF00"/>
              </a:solidFill>
            </a:endParaRPr>
          </a:p>
        </p:txBody>
      </p:sp>
      <p:pic>
        <p:nvPicPr>
          <p:cNvPr id="7" name="그림 6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="" xmlns:a16="http://schemas.microsoft.com/office/drawing/2014/main" id="{C821C33E-DBA8-4624-A06F-532F5CFE7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25" t="25264" r="17444" b="38176"/>
          <a:stretch/>
        </p:blipFill>
        <p:spPr>
          <a:xfrm>
            <a:off x="3235569" y="0"/>
            <a:ext cx="6573449" cy="4250625"/>
          </a:xfrm>
          <a:prstGeom prst="rect">
            <a:avLst/>
          </a:prstGeom>
        </p:spPr>
      </p:pic>
      <p:pic>
        <p:nvPicPr>
          <p:cNvPr id="8" name="그림 7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="" xmlns:a16="http://schemas.microsoft.com/office/drawing/2014/main" id="{93844554-F2AA-41E7-B757-C5F1E4F8F7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25" t="60731" r="17444" b="21127"/>
          <a:stretch/>
        </p:blipFill>
        <p:spPr>
          <a:xfrm>
            <a:off x="3235569" y="4114101"/>
            <a:ext cx="6575607" cy="2591499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="" xmlns:a16="http://schemas.microsoft.com/office/drawing/2014/main" id="{C9FDC583-1977-40F4-909C-AB61544FA983}"/>
              </a:ext>
            </a:extLst>
          </p:cNvPr>
          <p:cNvSpPr/>
          <p:nvPr/>
        </p:nvSpPr>
        <p:spPr>
          <a:xfrm>
            <a:off x="7574172" y="2203410"/>
            <a:ext cx="1946031" cy="2184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12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6_02_15_01_an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7881" y="726586"/>
            <a:ext cx="9274900" cy="5331314"/>
          </a:xfrm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0" y="0"/>
            <a:ext cx="3543300" cy="95250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000" b="1" dirty="0">
                <a:solidFill>
                  <a:schemeClr val="bg1"/>
                </a:solidFill>
              </a:rPr>
              <a:t>Make a </a:t>
            </a:r>
            <a:r>
              <a:rPr lang="en-US" altLang="ko-KR" sz="4000" b="1" dirty="0" smtClean="0">
                <a:solidFill>
                  <a:schemeClr val="bg1"/>
                </a:solidFill>
              </a:rPr>
              <a:t>Story</a:t>
            </a:r>
          </a:p>
          <a:p>
            <a:pPr algn="ctr"/>
            <a:endParaRPr lang="ko-KR" alt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3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 txBox="1">
            <a:spLocks/>
          </p:cNvSpPr>
          <p:nvPr/>
        </p:nvSpPr>
        <p:spPr>
          <a:xfrm>
            <a:off x="0" y="0"/>
            <a:ext cx="4760259" cy="672353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600" b="1" dirty="0" smtClean="0">
                <a:solidFill>
                  <a:schemeClr val="bg1"/>
                </a:solidFill>
              </a:rPr>
              <a:t>Understand the Story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398" y="1320103"/>
            <a:ext cx="8225203" cy="5082653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2371969" y="1430948"/>
            <a:ext cx="1821962" cy="7847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361962" y="1599832"/>
            <a:ext cx="1775069" cy="7175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6466254" y="1498147"/>
            <a:ext cx="1775069" cy="7175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3312746" y="4165147"/>
            <a:ext cx="1775069" cy="7175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7958015" y="3778572"/>
            <a:ext cx="2074008" cy="22353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83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2_stor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724726"/>
            <a:ext cx="9753600" cy="548640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3543300" cy="95250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000" b="1" dirty="0">
                <a:solidFill>
                  <a:schemeClr val="bg1"/>
                </a:solidFill>
              </a:rPr>
              <a:t>Make a Story</a:t>
            </a:r>
          </a:p>
          <a:p>
            <a:pPr algn="ctr"/>
            <a:endParaRPr lang="ko-KR" altLang="en-US" sz="12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158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16000"/>
          </a:xfr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Make a </a:t>
            </a:r>
            <a:r>
              <a:rPr lang="en-US" altLang="ko-KR" sz="4800" b="1" dirty="0" smtClean="0">
                <a:solidFill>
                  <a:schemeClr val="bg1"/>
                </a:solidFill>
              </a:rPr>
              <a:t>Story(Let’s Do It)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504826" y="73519"/>
            <a:ext cx="23257658" cy="127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493" y="1351846"/>
            <a:ext cx="9211013" cy="4999526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xmlns="" id="{DCB1CD38-E9E8-44D3-8A78-46CF8718B602}"/>
              </a:ext>
            </a:extLst>
          </p:cNvPr>
          <p:cNvSpPr/>
          <p:nvPr/>
        </p:nvSpPr>
        <p:spPr>
          <a:xfrm>
            <a:off x="1808687" y="4992665"/>
            <a:ext cx="705913" cy="6344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991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462" y="1351847"/>
            <a:ext cx="8669215" cy="4720980"/>
          </a:xfrm>
          <a:prstGeom prst="rect">
            <a:avLst/>
          </a:prstGeom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0" y="0"/>
            <a:ext cx="12192000" cy="1016000"/>
          </a:xfrm>
          <a:prstGeom prst="rect">
            <a:avLst/>
          </a:prstGeom>
          <a:solidFill>
            <a:srgbClr val="80008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800" b="1" smtClean="0">
                <a:solidFill>
                  <a:schemeClr val="bg1"/>
                </a:solidFill>
              </a:rPr>
              <a:t>Make a Story(Let’s Do It)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7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16000"/>
          </a:xfr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Make a Story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504826" y="73519"/>
            <a:ext cx="23257658" cy="127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047" y="1379273"/>
            <a:ext cx="8501905" cy="458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5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직선 연결선 28">
            <a:extLst>
              <a:ext uri="{FF2B5EF4-FFF2-40B4-BE49-F238E27FC236}">
                <a16:creationId xmlns="" xmlns:a16="http://schemas.microsoft.com/office/drawing/2014/main" id="{EDC82C65-B99B-4C1A-AAE5-4BD6F0B54DE0}"/>
              </a:ext>
            </a:extLst>
          </p:cNvPr>
          <p:cNvCxnSpPr>
            <a:cxnSpLocks/>
          </p:cNvCxnSpPr>
          <p:nvPr/>
        </p:nvCxnSpPr>
        <p:spPr>
          <a:xfrm>
            <a:off x="3002242" y="6181690"/>
            <a:ext cx="8795657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="" xmlns:a16="http://schemas.microsoft.com/office/drawing/2014/main" id="{D5B2EA81-5A9B-43C2-909F-2E20E563189D}"/>
              </a:ext>
            </a:extLst>
          </p:cNvPr>
          <p:cNvCxnSpPr>
            <a:cxnSpLocks/>
          </p:cNvCxnSpPr>
          <p:nvPr/>
        </p:nvCxnSpPr>
        <p:spPr>
          <a:xfrm>
            <a:off x="3002242" y="5994333"/>
            <a:ext cx="8771252" cy="0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>
            <a:extLst>
              <a:ext uri="{FF2B5EF4-FFF2-40B4-BE49-F238E27FC236}">
                <a16:creationId xmlns="" xmlns:a16="http://schemas.microsoft.com/office/drawing/2014/main" id="{87929FA8-3ADE-427D-8380-C57BB7073F47}"/>
              </a:ext>
            </a:extLst>
          </p:cNvPr>
          <p:cNvCxnSpPr>
            <a:cxnSpLocks/>
          </p:cNvCxnSpPr>
          <p:nvPr/>
        </p:nvCxnSpPr>
        <p:spPr>
          <a:xfrm>
            <a:off x="2977837" y="5752791"/>
            <a:ext cx="8795657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="" xmlns:a16="http://schemas.microsoft.com/office/drawing/2014/main" id="{37E1703E-7F94-4986-B0CB-5EFD15C9F12F}"/>
              </a:ext>
            </a:extLst>
          </p:cNvPr>
          <p:cNvCxnSpPr>
            <a:cxnSpLocks/>
          </p:cNvCxnSpPr>
          <p:nvPr/>
        </p:nvCxnSpPr>
        <p:spPr>
          <a:xfrm>
            <a:off x="3002242" y="6384581"/>
            <a:ext cx="879885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제목 1">
            <a:extLst>
              <a:ext uri="{FF2B5EF4-FFF2-40B4-BE49-F238E27FC236}">
                <a16:creationId xmlns="" xmlns:a16="http://schemas.microsoft.com/office/drawing/2014/main" id="{8C7A34EC-9308-4FBA-A378-2CCBDEE740D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70833"/>
          </a:xfrm>
          <a:prstGeom prst="rect">
            <a:avLst/>
          </a:prstGeom>
          <a:solidFill>
            <a:srgbClr val="800080"/>
          </a:solidFill>
          <a:ln w="34925" cap="flat" cmpd="sng" algn="in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Make a Story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="" xmlns:a16="http://schemas.microsoft.com/office/drawing/2014/main" id="{E5E3BE2C-D3AD-4469-A6D9-A9DEA2D94FFA}"/>
              </a:ext>
            </a:extLst>
          </p:cNvPr>
          <p:cNvSpPr/>
          <p:nvPr/>
        </p:nvSpPr>
        <p:spPr>
          <a:xfrm>
            <a:off x="235626" y="1189349"/>
            <a:ext cx="11350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F0502020204030204"/>
                <a:ea typeface="맑은 고딕" panose="020B0503020000020004" pitchFamily="50" charset="-127"/>
              </a:rPr>
              <a:t>3</a:t>
            </a:r>
            <a:r>
              <a:rPr lang="en-US" altLang="ko-KR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F0502020204030204"/>
                <a:ea typeface="맑은 고딕" panose="020B0503020000020004" pitchFamily="50" charset="-127"/>
              </a:rPr>
              <a:t>. </a:t>
            </a:r>
            <a:r>
              <a:rPr lang="ko-KR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F0502020204030204"/>
                <a:ea typeface="맑은 고딕" panose="020B0503020000020004" pitchFamily="50" charset="-127"/>
              </a:rPr>
              <a:t>읽은 문장을 써 보세요</a:t>
            </a:r>
            <a:endParaRPr lang="ko-KR" alt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23" name="내용 개체 틀 9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="" xmlns:a16="http://schemas.microsoft.com/office/drawing/2014/main" id="{7384CCBD-3154-4FEB-856E-259A8627E3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93" t="25264" r="17444" b="57931"/>
          <a:stretch/>
        </p:blipFill>
        <p:spPr>
          <a:xfrm>
            <a:off x="180413" y="4562045"/>
            <a:ext cx="2563091" cy="2095102"/>
          </a:xfrm>
          <a:prstGeom prst="rect">
            <a:avLst/>
          </a:prstGeom>
        </p:spPr>
      </p:pic>
      <p:sp>
        <p:nvSpPr>
          <p:cNvPr id="24" name="제목 1">
            <a:extLst>
              <a:ext uri="{FF2B5EF4-FFF2-40B4-BE49-F238E27FC236}">
                <a16:creationId xmlns="" xmlns:a16="http://schemas.microsoft.com/office/drawing/2014/main" id="{A60E7549-36E0-48E9-A071-54822C8B177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16000"/>
          </a:xfrm>
          <a:prstGeom prst="rect">
            <a:avLst/>
          </a:prstGeom>
          <a:solidFill>
            <a:srgbClr val="800080"/>
          </a:solidFill>
          <a:ln w="34925" cap="flat" cmpd="sng" algn="in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Make a Story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30" name="직선 연결선 29">
            <a:extLst>
              <a:ext uri="{FF2B5EF4-FFF2-40B4-BE49-F238E27FC236}">
                <a16:creationId xmlns="" xmlns:a16="http://schemas.microsoft.com/office/drawing/2014/main" id="{7723294B-36CC-4594-BEC1-42706639E4D7}"/>
              </a:ext>
            </a:extLst>
          </p:cNvPr>
          <p:cNvCxnSpPr>
            <a:cxnSpLocks/>
          </p:cNvCxnSpPr>
          <p:nvPr/>
        </p:nvCxnSpPr>
        <p:spPr>
          <a:xfrm>
            <a:off x="3854548" y="2495955"/>
            <a:ext cx="5188937" cy="0"/>
          </a:xfrm>
          <a:prstGeom prst="line">
            <a:avLst/>
          </a:prstGeom>
          <a:ln w="28575">
            <a:solidFill>
              <a:srgbClr val="9CEC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="" xmlns:a16="http://schemas.microsoft.com/office/drawing/2014/main" id="{917E12FB-1E65-4FC7-A8B2-461C7B36C805}"/>
              </a:ext>
            </a:extLst>
          </p:cNvPr>
          <p:cNvCxnSpPr>
            <a:cxnSpLocks/>
          </p:cNvCxnSpPr>
          <p:nvPr/>
        </p:nvCxnSpPr>
        <p:spPr>
          <a:xfrm>
            <a:off x="3854548" y="2728284"/>
            <a:ext cx="5176735" cy="0"/>
          </a:xfrm>
          <a:prstGeom prst="line">
            <a:avLst/>
          </a:prstGeom>
          <a:ln w="28575">
            <a:solidFill>
              <a:srgbClr val="9CECF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>
            <a:extLst>
              <a:ext uri="{FF2B5EF4-FFF2-40B4-BE49-F238E27FC236}">
                <a16:creationId xmlns="" xmlns:a16="http://schemas.microsoft.com/office/drawing/2014/main" id="{D54C1D7C-DF88-4D5C-A01D-585F2089F581}"/>
              </a:ext>
            </a:extLst>
          </p:cNvPr>
          <p:cNvCxnSpPr>
            <a:cxnSpLocks/>
          </p:cNvCxnSpPr>
          <p:nvPr/>
        </p:nvCxnSpPr>
        <p:spPr>
          <a:xfrm>
            <a:off x="3924886" y="2917986"/>
            <a:ext cx="5106397" cy="0"/>
          </a:xfrm>
          <a:prstGeom prst="line">
            <a:avLst/>
          </a:prstGeom>
          <a:ln w="28575">
            <a:solidFill>
              <a:srgbClr val="9CEC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>
            <a:extLst>
              <a:ext uri="{FF2B5EF4-FFF2-40B4-BE49-F238E27FC236}">
                <a16:creationId xmlns="" xmlns:a16="http://schemas.microsoft.com/office/drawing/2014/main" id="{C6976208-F2CC-4443-A6E6-5E51F13FD3E2}"/>
              </a:ext>
            </a:extLst>
          </p:cNvPr>
          <p:cNvCxnSpPr>
            <a:cxnSpLocks/>
          </p:cNvCxnSpPr>
          <p:nvPr/>
        </p:nvCxnSpPr>
        <p:spPr>
          <a:xfrm>
            <a:off x="3924886" y="3108960"/>
            <a:ext cx="5134001" cy="44843"/>
          </a:xfrm>
          <a:prstGeom prst="line">
            <a:avLst/>
          </a:prstGeom>
          <a:ln w="28575">
            <a:solidFill>
              <a:srgbClr val="9CEC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내용 개체 틀 9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="" xmlns:a16="http://schemas.microsoft.com/office/drawing/2014/main" id="{F8B9E665-D122-4732-A650-64062279E2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78" t="43516" r="36366" b="39327"/>
          <a:stretch/>
        </p:blipFill>
        <p:spPr>
          <a:xfrm>
            <a:off x="9210403" y="2320027"/>
            <a:ext cx="2563091" cy="23690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2FED84B-44E8-465D-95AD-3DD4B288D508}"/>
              </a:ext>
            </a:extLst>
          </p:cNvPr>
          <p:cNvSpPr txBox="1"/>
          <p:nvPr/>
        </p:nvSpPr>
        <p:spPr>
          <a:xfrm>
            <a:off x="4381355" y="2453143"/>
            <a:ext cx="3429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/>
              <a:t> </a:t>
            </a:r>
            <a:r>
              <a:rPr lang="en-US" altLang="ko-KR" sz="3600" kern="0" dirty="0">
                <a:solidFill>
                  <a:srgbClr val="C00000"/>
                </a:solidFill>
                <a:latin typeface="맑은 고딕" panose="020F0502020204030204"/>
                <a:ea typeface="맑은 고딕" panose="020B0503020000020004" pitchFamily="50" charset="-127"/>
              </a:rPr>
              <a:t>I </a:t>
            </a:r>
            <a:r>
              <a:rPr lang="en-US" altLang="ko-KR" sz="3600" dirty="0">
                <a:solidFill>
                  <a:srgbClr val="C00000"/>
                </a:solidFill>
              </a:rPr>
              <a:t>have a cold.</a:t>
            </a:r>
            <a:endParaRPr lang="ko-KR" altLang="en-US" sz="3600" dirty="0">
              <a:solidFill>
                <a:srgbClr val="C00000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="" xmlns:a16="http://schemas.microsoft.com/office/drawing/2014/main" id="{8E7CAFEF-6B55-4EC1-ACDA-95525777AF41}"/>
              </a:ext>
            </a:extLst>
          </p:cNvPr>
          <p:cNvSpPr/>
          <p:nvPr/>
        </p:nvSpPr>
        <p:spPr>
          <a:xfrm>
            <a:off x="5955577" y="3167390"/>
            <a:ext cx="280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kern="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I</a:t>
            </a:r>
            <a:endParaRPr lang="ko-KR" altLang="en-US" dirty="0"/>
          </a:p>
        </p:txBody>
      </p:sp>
      <p:sp>
        <p:nvSpPr>
          <p:cNvPr id="17" name="직사각형 16">
            <a:extLst>
              <a:ext uri="{FF2B5EF4-FFF2-40B4-BE49-F238E27FC236}">
                <a16:creationId xmlns="" xmlns:a16="http://schemas.microsoft.com/office/drawing/2014/main" id="{3A39E2C5-0DAC-4056-B09C-4D51ADAE912E}"/>
              </a:ext>
            </a:extLst>
          </p:cNvPr>
          <p:cNvSpPr/>
          <p:nvPr/>
        </p:nvSpPr>
        <p:spPr>
          <a:xfrm>
            <a:off x="3270889" y="5704710"/>
            <a:ext cx="8209552" cy="646331"/>
          </a:xfrm>
          <a:prstGeom prst="rect">
            <a:avLst/>
          </a:prstGeom>
          <a:solidFill>
            <a:schemeClr val="bg2">
              <a:alpha val="10000"/>
            </a:schemeClr>
          </a:solidFill>
        </p:spPr>
        <p:txBody>
          <a:bodyPr wrap="square">
            <a:spAutoFit/>
          </a:bodyPr>
          <a:lstStyle/>
          <a:p>
            <a:pPr lvl="0" latinLnBrk="0">
              <a:defRPr/>
            </a:pPr>
            <a:r>
              <a:rPr lang="en-US" altLang="ko-KR" sz="3600" kern="0" dirty="0">
                <a:solidFill>
                  <a:srgbClr val="C00000"/>
                </a:solidFill>
                <a:latin typeface="맑은 고딕" panose="020F0502020204030204"/>
                <a:ea typeface="맑은 고딕" panose="020B0503020000020004" pitchFamily="50" charset="-127"/>
              </a:rPr>
              <a:t>Take this medicine and get some rest.</a:t>
            </a:r>
            <a:endParaRPr lang="ko-KR" altLang="en-US" sz="3600" kern="0" dirty="0">
              <a:solidFill>
                <a:srgbClr val="C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="" xmlns:a16="http://schemas.microsoft.com/office/drawing/2014/main" id="{5D497767-993F-4C8F-9B0E-1E358CF56F61}"/>
              </a:ext>
            </a:extLst>
          </p:cNvPr>
          <p:cNvSpPr/>
          <p:nvPr/>
        </p:nvSpPr>
        <p:spPr>
          <a:xfrm>
            <a:off x="2846980" y="5498940"/>
            <a:ext cx="9268083" cy="1200908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사각형: 둥근 모서리 39">
            <a:extLst>
              <a:ext uri="{FF2B5EF4-FFF2-40B4-BE49-F238E27FC236}">
                <a16:creationId xmlns="" xmlns:a16="http://schemas.microsoft.com/office/drawing/2014/main" id="{46220A85-E3A4-4DE3-AE66-ED0B02949A65}"/>
              </a:ext>
            </a:extLst>
          </p:cNvPr>
          <p:cNvSpPr/>
          <p:nvPr/>
        </p:nvSpPr>
        <p:spPr>
          <a:xfrm>
            <a:off x="3545058" y="2175641"/>
            <a:ext cx="5665345" cy="139458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말풍선: 모서리가 둥근 사각형 27">
            <a:extLst>
              <a:ext uri="{FF2B5EF4-FFF2-40B4-BE49-F238E27FC236}">
                <a16:creationId xmlns="" xmlns:a16="http://schemas.microsoft.com/office/drawing/2014/main" id="{9C7DDE23-EABB-4FA5-85FA-0E7DE4F707C0}"/>
              </a:ext>
            </a:extLst>
          </p:cNvPr>
          <p:cNvSpPr/>
          <p:nvPr/>
        </p:nvSpPr>
        <p:spPr>
          <a:xfrm>
            <a:off x="235626" y="3328492"/>
            <a:ext cx="4073471" cy="1394588"/>
          </a:xfrm>
          <a:prstGeom prst="wedgeRoundRectCallout">
            <a:avLst>
              <a:gd name="adj1" fmla="val -30769"/>
              <a:gd name="adj2" fmla="val 64831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Take this medicine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    and get some rest.</a:t>
            </a: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7" name="말풍선: 모서리가 둥근 사각형 36">
            <a:extLst>
              <a:ext uri="{FF2B5EF4-FFF2-40B4-BE49-F238E27FC236}">
                <a16:creationId xmlns="" xmlns:a16="http://schemas.microsoft.com/office/drawing/2014/main" id="{53FBF4FC-9233-40B7-BDB1-D5AB324905B0}"/>
              </a:ext>
            </a:extLst>
          </p:cNvPr>
          <p:cNvSpPr/>
          <p:nvPr/>
        </p:nvSpPr>
        <p:spPr>
          <a:xfrm>
            <a:off x="8537325" y="1559995"/>
            <a:ext cx="2563091" cy="729590"/>
          </a:xfrm>
          <a:prstGeom prst="wedgeRoundRectCallout">
            <a:avLst>
              <a:gd name="adj1" fmla="val 18896"/>
              <a:gd name="adj2" fmla="val 90661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I</a:t>
            </a:r>
            <a:r>
              <a:rPr kumimoji="0" lang="ko-KR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have</a:t>
            </a:r>
            <a:r>
              <a:rPr kumimoji="0" lang="ko-KR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</a:t>
            </a:r>
            <a:r>
              <a:rPr kumimoji="0" lang="ko-KR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cold.</a:t>
            </a:r>
            <a:r>
              <a:rPr kumimoji="0" lang="ko-KR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932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9288"/>
          </a:xfr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ko-KR" altLang="en-US" b="1" dirty="0">
                <a:solidFill>
                  <a:schemeClr val="bg1"/>
                </a:solidFill>
              </a:rPr>
              <a:t>     </a:t>
            </a:r>
            <a:r>
              <a:rPr lang="en-US" altLang="ko-KR" b="1" dirty="0">
                <a:solidFill>
                  <a:schemeClr val="bg1"/>
                </a:solidFill>
              </a:rPr>
              <a:t>Point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504826" y="73519"/>
            <a:ext cx="23257658" cy="127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8AAC963-F054-4FC8-A5C4-99BE4E812B7B}"/>
              </a:ext>
            </a:extLst>
          </p:cNvPr>
          <p:cNvSpPr txBox="1"/>
          <p:nvPr/>
        </p:nvSpPr>
        <p:spPr>
          <a:xfrm>
            <a:off x="7796981" y="1179871"/>
            <a:ext cx="1445342" cy="698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9D91AB2-9F66-4ED4-99E1-2CC44E068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748" y="738739"/>
            <a:ext cx="64907969" cy="340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07" y="1351846"/>
            <a:ext cx="9023189" cy="4233101"/>
          </a:xfrm>
          <a:prstGeom prst="rect">
            <a:avLst/>
          </a:prstGeom>
        </p:spPr>
      </p:pic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31281E74-6BE4-4ABD-8644-607C86367DC1}"/>
              </a:ext>
            </a:extLst>
          </p:cNvPr>
          <p:cNvSpPr/>
          <p:nvPr/>
        </p:nvSpPr>
        <p:spPr>
          <a:xfrm>
            <a:off x="5519180" y="3077307"/>
            <a:ext cx="626643" cy="6644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92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xmlns="" id="{B6C0D18C-5B6B-4404-A792-6702B65B987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29288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b="1" dirty="0">
                <a:solidFill>
                  <a:schemeClr val="bg1"/>
                </a:solidFill>
              </a:rPr>
              <a:t>     </a:t>
            </a:r>
            <a:r>
              <a:rPr lang="en-US" altLang="ko-KR" b="1" dirty="0">
                <a:solidFill>
                  <a:schemeClr val="bg1"/>
                </a:solidFill>
              </a:rPr>
              <a:t>Point Check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26C3021B-8795-484D-BA93-6BF923F2E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49" y="929288"/>
            <a:ext cx="65057562" cy="353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739" y="1522115"/>
            <a:ext cx="8352113" cy="39291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6A9DBA-75AC-466F-9C47-291CE86D1BCE}"/>
              </a:ext>
            </a:extLst>
          </p:cNvPr>
          <p:cNvSpPr txBox="1"/>
          <p:nvPr/>
        </p:nvSpPr>
        <p:spPr>
          <a:xfrm>
            <a:off x="6836721" y="4036720"/>
            <a:ext cx="2445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rgbClr val="FF0000"/>
                </a:solidFill>
              </a:rPr>
              <a:t>stomachache</a:t>
            </a:r>
            <a:endParaRPr lang="ko-KR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모서리가 둥근 직사각형 8">
            <a:extLst>
              <a:ext uri="{FF2B5EF4-FFF2-40B4-BE49-F238E27FC236}">
                <a16:creationId xmlns="" xmlns:a16="http://schemas.microsoft.com/office/drawing/2014/main" id="{63005F77-A5A1-4E5D-BF80-FF23D0CA6B61}"/>
              </a:ext>
            </a:extLst>
          </p:cNvPr>
          <p:cNvSpPr/>
          <p:nvPr/>
        </p:nvSpPr>
        <p:spPr>
          <a:xfrm>
            <a:off x="2087418" y="2699094"/>
            <a:ext cx="1136073" cy="90127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506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6_02_30_01_ar_an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7812" y="741268"/>
            <a:ext cx="9654988" cy="5430931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3765176" cy="929288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Let’s Review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376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2466975" cy="929288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Review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45A5BA8-E7E5-4327-91F2-7BC3FD3B5335}"/>
              </a:ext>
            </a:extLst>
          </p:cNvPr>
          <p:cNvSpPr txBox="1"/>
          <p:nvPr/>
        </p:nvSpPr>
        <p:spPr>
          <a:xfrm>
            <a:off x="993228" y="1276184"/>
            <a:ext cx="8184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ko-KR" sz="4400" b="1" dirty="0">
                <a:solidFill>
                  <a:schemeClr val="tx2"/>
                </a:solidFill>
              </a:rPr>
              <a:t>What’s wrong?</a:t>
            </a:r>
            <a:endParaRPr lang="ko-KR" altLang="en-US" sz="4400" b="1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E82E469-7BEB-4A6D-B9D1-F51B16F8E16E}"/>
              </a:ext>
            </a:extLst>
          </p:cNvPr>
          <p:cNvSpPr txBox="1"/>
          <p:nvPr/>
        </p:nvSpPr>
        <p:spPr>
          <a:xfrm>
            <a:off x="993228" y="2837583"/>
            <a:ext cx="7805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ko-KR" sz="4400" b="1" dirty="0">
                <a:solidFill>
                  <a:schemeClr val="accent6">
                    <a:lumMod val="75000"/>
                  </a:schemeClr>
                </a:solidFill>
              </a:rPr>
              <a:t>I have a fever.</a:t>
            </a:r>
            <a:endParaRPr lang="ko-KR" alt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CB2AF2F-AE62-4648-9AC5-B0F200EC7DE3}"/>
              </a:ext>
            </a:extLst>
          </p:cNvPr>
          <p:cNvSpPr txBox="1"/>
          <p:nvPr/>
        </p:nvSpPr>
        <p:spPr>
          <a:xfrm>
            <a:off x="993228" y="4581221"/>
            <a:ext cx="11414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ko-KR" sz="4400" b="1" dirty="0">
                <a:solidFill>
                  <a:schemeClr val="tx2"/>
                </a:solidFill>
              </a:rPr>
              <a:t>Take this medicine and get some rest.</a:t>
            </a:r>
            <a:endParaRPr lang="ko-KR" altLang="en-US" sz="4400" b="1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91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2867025" cy="929288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000" b="1" dirty="0">
                <a:solidFill>
                  <a:schemeClr val="bg1"/>
                </a:solidFill>
              </a:rPr>
              <a:t>Your Work</a:t>
            </a:r>
            <a:endParaRPr lang="ko-KR" altLang="en-US" sz="4000" b="1" dirty="0">
              <a:solidFill>
                <a:schemeClr val="bg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420539" y="4463731"/>
            <a:ext cx="7348992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Let’s Practice  </a:t>
            </a:r>
            <a:r>
              <a:rPr lang="ko-KR" altLang="en-US" sz="32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다시 듣고 따라 말하기 </a:t>
            </a:r>
            <a:endParaRPr lang="en-US" altLang="ko-KR" sz="3200" b="1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42950" y="1326510"/>
            <a:ext cx="7213112" cy="10003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ko-KR" altLang="en-US" sz="25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ko-KR" altLang="en-US" sz="2500" b="1" kern="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다음 문장을 완성하여 영어 공책에 써 봅시다</a:t>
            </a:r>
            <a:r>
              <a:rPr lang="en-US" altLang="ko-KR" sz="2500" b="1" kern="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en-US" altLang="ko-KR" sz="2500" b="1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457" y="2634241"/>
            <a:ext cx="6668965" cy="36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2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4A7525FD-A9F5-4F8A-8B59-0470DDCB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95300"/>
            <a:ext cx="11315700" cy="594360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영상에 사용한 교과서의 지문</a:t>
            </a:r>
            <a:r>
              <a:rPr lang="en-US" altLang="ko-KR" sz="4000" dirty="0"/>
              <a:t>, </a:t>
            </a:r>
            <a:r>
              <a:rPr lang="ko-KR" altLang="en-US" sz="4000" dirty="0"/>
              <a:t>삽화</a:t>
            </a:r>
            <a:r>
              <a:rPr lang="en-US" altLang="ko-KR" sz="4000" dirty="0"/>
              <a:t>, </a:t>
            </a:r>
            <a:r>
              <a:rPr lang="ko-KR" altLang="en-US" sz="4000" dirty="0"/>
              <a:t>음원</a:t>
            </a:r>
            <a:r>
              <a:rPr lang="en-US" altLang="ko-KR" sz="4000" dirty="0"/>
              <a:t>,</a:t>
            </a:r>
            <a:r>
              <a:rPr lang="ko-KR" altLang="en-US" sz="4000" dirty="0"/>
              <a:t> 영상 등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모든 교과서 자료는 </a:t>
            </a:r>
            <a:r>
              <a:rPr lang="en-US" altLang="ko-KR" sz="4000" dirty="0"/>
              <a:t>(</a:t>
            </a:r>
            <a:r>
              <a:rPr lang="ko-KR" altLang="en-US" sz="4000" dirty="0"/>
              <a:t>주</a:t>
            </a:r>
            <a:r>
              <a:rPr lang="en-US" altLang="ko-KR" sz="4000" dirty="0"/>
              <a:t>)</a:t>
            </a:r>
            <a:r>
              <a:rPr lang="ko-KR" altLang="en-US" sz="4000" dirty="0"/>
              <a:t>천재교육에 저작재산권이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영상의 저작재산권은 제작자에게 있습니다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영상은 각 초등학교에서 수업에 사용할 수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외의 방법과 목적으로 이 영상을 사용하거나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저장 장치에 저장하거나</a:t>
            </a:r>
            <a:r>
              <a:rPr lang="en-US" altLang="ko-KR" sz="4000" dirty="0"/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다른 자료에 사용하는 것은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저작권법에 위배될 수 있음을 알려드립니다</a:t>
            </a:r>
          </a:p>
        </p:txBody>
      </p:sp>
    </p:spTree>
    <p:extLst>
      <p:ext uri="{BB962C8B-B14F-4D97-AF65-F5344CB8AC3E}">
        <p14:creationId xmlns:p14="http://schemas.microsoft.com/office/powerpoint/2010/main" val="188313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111827"/>
          </a:xfr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Learning Point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718369" y="5093111"/>
            <a:ext cx="10744378" cy="1147954"/>
            <a:chOff x="295" y="854"/>
            <a:chExt cx="4946" cy="472"/>
          </a:xfrm>
          <a:solidFill>
            <a:schemeClr val="tx2">
              <a:lumMod val="90000"/>
            </a:schemeClr>
          </a:solidFill>
        </p:grpSpPr>
        <p:sp>
          <p:nvSpPr>
            <p:cNvPr id="11" name="AutoShape 23"/>
            <p:cNvSpPr>
              <a:spLocks noChangeArrowheads="1"/>
            </p:cNvSpPr>
            <p:nvPr/>
          </p:nvSpPr>
          <p:spPr bwMode="auto">
            <a:xfrm>
              <a:off x="703" y="899"/>
              <a:ext cx="4538" cy="427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rgbClr val="7030A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600" b="1" spc="-100" dirty="0">
                  <a:solidFill>
                    <a:schemeClr val="tx2"/>
                  </a:solidFill>
                </a:rPr>
                <a:t>아픈 곳을 묻고 답하며 지시하는 문장 읽고 쓰기</a:t>
              </a:r>
              <a:endParaRPr lang="en-US" altLang="ko-KR" sz="3600" b="1" spc="-100" dirty="0">
                <a:solidFill>
                  <a:schemeClr val="tx2"/>
                </a:solidFill>
              </a:endParaRPr>
            </a:p>
          </p:txBody>
        </p:sp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3</a:t>
              </a:r>
            </a:p>
          </p:txBody>
        </p:sp>
      </p:grp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395215" y="5632133"/>
            <a:ext cx="852793" cy="83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endParaRPr lang="en-US" altLang="ko-KR" sz="4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3" name="Group 22">
            <a:extLst>
              <a:ext uri="{FF2B5EF4-FFF2-40B4-BE49-F238E27FC236}">
                <a16:creationId xmlns="" xmlns:a16="http://schemas.microsoft.com/office/drawing/2014/main" id="{5F05E0B9-63E1-4BCB-A38C-0287E50FF5C4}"/>
              </a:ext>
            </a:extLst>
          </p:cNvPr>
          <p:cNvGrpSpPr>
            <a:grpSpLocks/>
          </p:cNvGrpSpPr>
          <p:nvPr/>
        </p:nvGrpSpPr>
        <p:grpSpPr bwMode="auto">
          <a:xfrm>
            <a:off x="648868" y="1817358"/>
            <a:ext cx="10733492" cy="1147954"/>
            <a:chOff x="295" y="854"/>
            <a:chExt cx="4921" cy="472"/>
          </a:xfrm>
          <a:solidFill>
            <a:schemeClr val="tx2">
              <a:lumMod val="90000"/>
            </a:schemeClr>
          </a:solidFill>
        </p:grpSpPr>
        <p:sp>
          <p:nvSpPr>
            <p:cNvPr id="14" name="AutoShape 23">
              <a:extLst>
                <a:ext uri="{FF2B5EF4-FFF2-40B4-BE49-F238E27FC236}">
                  <a16:creationId xmlns="" xmlns:a16="http://schemas.microsoft.com/office/drawing/2014/main" id="{2054BA4B-F001-4ACE-BB16-A7886EE67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899"/>
              <a:ext cx="4513" cy="427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rgbClr val="7030A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600" b="1" dirty="0">
                  <a:solidFill>
                    <a:schemeClr val="tx2"/>
                  </a:solidFill>
                </a:rPr>
                <a:t>아픈 곳을 묻고 답하는 말하기</a:t>
              </a:r>
              <a:endParaRPr lang="en-US" altLang="ko-KR" sz="3600" b="1" dirty="0">
                <a:solidFill>
                  <a:schemeClr val="tx2"/>
                </a:solidFill>
              </a:endParaRPr>
            </a:p>
          </p:txBody>
        </p:sp>
        <p:sp>
          <p:nvSpPr>
            <p:cNvPr id="15" name="Text Box 24">
              <a:extLst>
                <a:ext uri="{FF2B5EF4-FFF2-40B4-BE49-F238E27FC236}">
                  <a16:creationId xmlns="" xmlns:a16="http://schemas.microsoft.com/office/drawing/2014/main" id="{B4E5EF31-630C-48EC-B082-B42F7B3DD4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grpSp>
        <p:nvGrpSpPr>
          <p:cNvPr id="16" name="Group 22">
            <a:extLst>
              <a:ext uri="{FF2B5EF4-FFF2-40B4-BE49-F238E27FC236}">
                <a16:creationId xmlns="" xmlns:a16="http://schemas.microsoft.com/office/drawing/2014/main" id="{B5843100-7016-4693-9361-2FD9C0633A52}"/>
              </a:ext>
            </a:extLst>
          </p:cNvPr>
          <p:cNvGrpSpPr>
            <a:grpSpLocks/>
          </p:cNvGrpSpPr>
          <p:nvPr/>
        </p:nvGrpSpPr>
        <p:grpSpPr bwMode="auto">
          <a:xfrm>
            <a:off x="729254" y="3427485"/>
            <a:ext cx="10733492" cy="1147954"/>
            <a:chOff x="295" y="854"/>
            <a:chExt cx="4921" cy="472"/>
          </a:xfrm>
          <a:solidFill>
            <a:schemeClr val="tx2">
              <a:lumMod val="90000"/>
            </a:schemeClr>
          </a:solidFill>
        </p:grpSpPr>
        <p:sp>
          <p:nvSpPr>
            <p:cNvPr id="17" name="AutoShape 23">
              <a:extLst>
                <a:ext uri="{FF2B5EF4-FFF2-40B4-BE49-F238E27FC236}">
                  <a16:creationId xmlns="" xmlns:a16="http://schemas.microsoft.com/office/drawing/2014/main" id="{8EDC061D-BBE9-427D-8200-83D396C81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899"/>
              <a:ext cx="4513" cy="427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rgbClr val="7030A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600" b="1" dirty="0">
                  <a:solidFill>
                    <a:schemeClr val="tx2"/>
                  </a:solidFill>
                </a:rPr>
                <a:t>두 문장을 연결하여 지시하는 말하기</a:t>
              </a:r>
              <a:endParaRPr lang="en-US" altLang="ko-KR" sz="3600" b="1" dirty="0">
                <a:solidFill>
                  <a:schemeClr val="tx2"/>
                </a:solidFill>
              </a:endParaRPr>
            </a:p>
          </p:txBody>
        </p:sp>
        <p:sp>
          <p:nvSpPr>
            <p:cNvPr id="18" name="Text Box 24">
              <a:extLst>
                <a:ext uri="{FF2B5EF4-FFF2-40B4-BE49-F238E27FC236}">
                  <a16:creationId xmlns="" xmlns:a16="http://schemas.microsoft.com/office/drawing/2014/main" id="{AC5CB8B4-4D8F-45AD-B2FF-5403B0F645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2240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8745515" y="95298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B299A853-D8CE-4352-839C-973DAA692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" name="모서리가 둥근 직사각형 8">
            <a:extLst>
              <a:ext uri="{FF2B5EF4-FFF2-40B4-BE49-F238E27FC236}">
                <a16:creationId xmlns="" xmlns:a16="http://schemas.microsoft.com/office/drawing/2014/main" id="{E08F38B3-F367-4A27-90FC-EA86F7CC390C}"/>
              </a:ext>
            </a:extLst>
          </p:cNvPr>
          <p:cNvSpPr/>
          <p:nvPr/>
        </p:nvSpPr>
        <p:spPr>
          <a:xfrm>
            <a:off x="-4357580" y="486839"/>
            <a:ext cx="1708065" cy="54153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="" xmlns:a16="http://schemas.microsoft.com/office/drawing/2014/main" id="{2B37C625-71CD-41F5-BBC4-14FF9CF49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89" t="15662" r="16224" b="6065"/>
          <a:stretch/>
        </p:blipFill>
        <p:spPr>
          <a:xfrm>
            <a:off x="173182" y="145473"/>
            <a:ext cx="11845636" cy="6459564"/>
          </a:xfrm>
          <a:prstGeom prst="rect">
            <a:avLst/>
          </a:prstGeom>
        </p:spPr>
      </p:pic>
      <p:sp>
        <p:nvSpPr>
          <p:cNvPr id="14" name="모서리가 둥근 직사각형 8">
            <a:extLst>
              <a:ext uri="{FF2B5EF4-FFF2-40B4-BE49-F238E27FC236}">
                <a16:creationId xmlns="" xmlns:a16="http://schemas.microsoft.com/office/drawing/2014/main" id="{EB1AD0F7-DE5B-4C82-AB99-B2C7F372696F}"/>
              </a:ext>
            </a:extLst>
          </p:cNvPr>
          <p:cNvSpPr/>
          <p:nvPr/>
        </p:nvSpPr>
        <p:spPr>
          <a:xfrm>
            <a:off x="378362" y="1139417"/>
            <a:ext cx="1708065" cy="54153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모서리가 둥근 직사각형 8">
            <a:extLst>
              <a:ext uri="{FF2B5EF4-FFF2-40B4-BE49-F238E27FC236}">
                <a16:creationId xmlns="" xmlns:a16="http://schemas.microsoft.com/office/drawing/2014/main" id="{329FB13A-9060-493F-B39C-E37E2209CA82}"/>
              </a:ext>
            </a:extLst>
          </p:cNvPr>
          <p:cNvSpPr/>
          <p:nvPr/>
        </p:nvSpPr>
        <p:spPr>
          <a:xfrm>
            <a:off x="378361" y="3788376"/>
            <a:ext cx="1708065" cy="54153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모서리가 둥근 직사각형 8">
            <a:extLst>
              <a:ext uri="{FF2B5EF4-FFF2-40B4-BE49-F238E27FC236}">
                <a16:creationId xmlns="" xmlns:a16="http://schemas.microsoft.com/office/drawing/2014/main" id="{63005F77-A5A1-4E5D-BF80-FF23D0CA6B61}"/>
              </a:ext>
            </a:extLst>
          </p:cNvPr>
          <p:cNvSpPr/>
          <p:nvPr/>
        </p:nvSpPr>
        <p:spPr>
          <a:xfrm>
            <a:off x="6276109" y="460544"/>
            <a:ext cx="1708065" cy="54153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모서리가 둥근 직사각형 8">
            <a:extLst>
              <a:ext uri="{FF2B5EF4-FFF2-40B4-BE49-F238E27FC236}">
                <a16:creationId xmlns="" xmlns:a16="http://schemas.microsoft.com/office/drawing/2014/main" id="{CEBEEF10-9FEB-4885-AF11-EB07D1F80656}"/>
              </a:ext>
            </a:extLst>
          </p:cNvPr>
          <p:cNvSpPr/>
          <p:nvPr/>
        </p:nvSpPr>
        <p:spPr>
          <a:xfrm>
            <a:off x="7347199" y="5565642"/>
            <a:ext cx="1708065" cy="54153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직사각형 8">
            <a:extLst>
              <a:ext uri="{FF2B5EF4-FFF2-40B4-BE49-F238E27FC236}">
                <a16:creationId xmlns="" xmlns:a16="http://schemas.microsoft.com/office/drawing/2014/main" id="{63005F77-A5A1-4E5D-BF80-FF23D0CA6B61}"/>
              </a:ext>
            </a:extLst>
          </p:cNvPr>
          <p:cNvSpPr/>
          <p:nvPr/>
        </p:nvSpPr>
        <p:spPr>
          <a:xfrm>
            <a:off x="10510982" y="4664364"/>
            <a:ext cx="1136073" cy="90127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480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  <p:bldP spid="22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98763" y="233362"/>
            <a:ext cx="27748207" cy="86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0" y="-110836"/>
            <a:ext cx="12192000" cy="104775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Speak and Read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1642E69C-22EE-4DE6-96D7-0C6E54274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63" y="965426"/>
            <a:ext cx="85041482" cy="34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" name="그림 8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="" xmlns:a16="http://schemas.microsoft.com/office/drawing/2014/main" id="{CE3157F5-D706-42BC-9090-1BB09773A6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66" t="39628" r="24122" b="25624"/>
          <a:stretch/>
        </p:blipFill>
        <p:spPr>
          <a:xfrm>
            <a:off x="706582" y="1828120"/>
            <a:ext cx="10751128" cy="4212288"/>
          </a:xfrm>
          <a:prstGeom prst="rect">
            <a:avLst/>
          </a:prstGeom>
          <a:solidFill>
            <a:srgbClr val="FFFFFF"/>
          </a:solidFill>
          <a:ln>
            <a:solidFill>
              <a:schemeClr val="accent3"/>
            </a:solidFill>
          </a:ln>
        </p:spPr>
      </p:pic>
      <p:sp>
        <p:nvSpPr>
          <p:cNvPr id="10" name="말풍선: 모서리가 둥근 사각형 9">
            <a:extLst>
              <a:ext uri="{FF2B5EF4-FFF2-40B4-BE49-F238E27FC236}">
                <a16:creationId xmlns="" xmlns:a16="http://schemas.microsoft.com/office/drawing/2014/main" id="{43C967E7-EDAA-4D7A-9FD6-5A9D5907DAFE}"/>
              </a:ext>
            </a:extLst>
          </p:cNvPr>
          <p:cNvSpPr/>
          <p:nvPr/>
        </p:nvSpPr>
        <p:spPr>
          <a:xfrm>
            <a:off x="277092" y="1840338"/>
            <a:ext cx="2715490" cy="641245"/>
          </a:xfrm>
          <a:prstGeom prst="wedgeRoundRectCallout">
            <a:avLst>
              <a:gd name="adj1" fmla="val 13022"/>
              <a:gd name="adj2" fmla="val 83869"/>
              <a:gd name="adj3" fmla="val 16667"/>
            </a:avLst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말풍선: 모서리가 둥근 사각형 14">
            <a:extLst>
              <a:ext uri="{FF2B5EF4-FFF2-40B4-BE49-F238E27FC236}">
                <a16:creationId xmlns="" xmlns:a16="http://schemas.microsoft.com/office/drawing/2014/main" id="{20B2B7F3-A176-47FC-8F56-059A2D88159C}"/>
              </a:ext>
            </a:extLst>
          </p:cNvPr>
          <p:cNvSpPr/>
          <p:nvPr/>
        </p:nvSpPr>
        <p:spPr>
          <a:xfrm>
            <a:off x="6096001" y="2962315"/>
            <a:ext cx="3269674" cy="641245"/>
          </a:xfrm>
          <a:prstGeom prst="wedgeRoundRectCallout">
            <a:avLst>
              <a:gd name="adj1" fmla="val -29325"/>
              <a:gd name="adj2" fmla="val 77387"/>
              <a:gd name="adj3" fmla="val 16667"/>
            </a:avLst>
          </a:prstGeom>
          <a:solidFill>
            <a:schemeClr val="bg1"/>
          </a:soli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말풍선: 모서리가 둥근 사각형 15">
            <a:extLst>
              <a:ext uri="{FF2B5EF4-FFF2-40B4-BE49-F238E27FC236}">
                <a16:creationId xmlns="" xmlns:a16="http://schemas.microsoft.com/office/drawing/2014/main" id="{7D3C0495-45B7-46B9-A4ED-E9756CBA5107}"/>
              </a:ext>
            </a:extLst>
          </p:cNvPr>
          <p:cNvSpPr/>
          <p:nvPr/>
        </p:nvSpPr>
        <p:spPr>
          <a:xfrm rot="10800000">
            <a:off x="942109" y="5398096"/>
            <a:ext cx="3657600" cy="642312"/>
          </a:xfrm>
          <a:prstGeom prst="wedgeRoundRectCallout">
            <a:avLst>
              <a:gd name="adj1" fmla="val -9606"/>
              <a:gd name="adj2" fmla="val 98968"/>
              <a:gd name="adj3" fmla="val 16667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B14E5D62-43E1-4DC0-A3A1-B4CFC05851EA}"/>
              </a:ext>
            </a:extLst>
          </p:cNvPr>
          <p:cNvSpPr/>
          <p:nvPr/>
        </p:nvSpPr>
        <p:spPr>
          <a:xfrm>
            <a:off x="277092" y="2469365"/>
            <a:ext cx="2715490" cy="457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="" xmlns:a16="http://schemas.microsoft.com/office/drawing/2014/main" id="{7A4ED21D-3D70-4D3B-8150-5E87A347D052}"/>
              </a:ext>
            </a:extLst>
          </p:cNvPr>
          <p:cNvSpPr/>
          <p:nvPr/>
        </p:nvSpPr>
        <p:spPr>
          <a:xfrm flipV="1">
            <a:off x="942109" y="6014905"/>
            <a:ext cx="3657600" cy="457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="" xmlns:a16="http://schemas.microsoft.com/office/drawing/2014/main" id="{44EF376C-667E-4C32-95F7-F4AA6E222A13}"/>
              </a:ext>
            </a:extLst>
          </p:cNvPr>
          <p:cNvSpPr/>
          <p:nvPr/>
        </p:nvSpPr>
        <p:spPr>
          <a:xfrm flipV="1">
            <a:off x="6096001" y="3603558"/>
            <a:ext cx="3269674" cy="457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5C1F1E9-757E-444B-B73F-CE52F56F662C}"/>
              </a:ext>
            </a:extLst>
          </p:cNvPr>
          <p:cNvSpPr txBox="1"/>
          <p:nvPr/>
        </p:nvSpPr>
        <p:spPr>
          <a:xfrm>
            <a:off x="346363" y="1899350"/>
            <a:ext cx="2673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What’s</a:t>
            </a:r>
            <a:r>
              <a:rPr lang="ko-KR" altLang="en-US" sz="2800" dirty="0"/>
              <a:t> </a:t>
            </a:r>
            <a:r>
              <a:rPr lang="en-US" altLang="ko-KR" sz="2800" dirty="0"/>
              <a:t>wrong?</a:t>
            </a:r>
            <a:endParaRPr lang="ko-KR" alt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CA5AE39-3F57-4796-B627-0444368D63B6}"/>
              </a:ext>
            </a:extLst>
          </p:cNvPr>
          <p:cNvSpPr txBox="1"/>
          <p:nvPr/>
        </p:nvSpPr>
        <p:spPr>
          <a:xfrm>
            <a:off x="1011381" y="5444891"/>
            <a:ext cx="3519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spc="-100" dirty="0"/>
              <a:t>I have a stomachache.</a:t>
            </a:r>
            <a:endParaRPr lang="ko-KR" altLang="en-US" sz="2800" spc="-100" dirty="0"/>
          </a:p>
        </p:txBody>
      </p:sp>
      <p:sp>
        <p:nvSpPr>
          <p:cNvPr id="27" name="말풍선: 모서리가 둥근 사각형 26">
            <a:extLst>
              <a:ext uri="{FF2B5EF4-FFF2-40B4-BE49-F238E27FC236}">
                <a16:creationId xmlns="" xmlns:a16="http://schemas.microsoft.com/office/drawing/2014/main" id="{25203EB3-9C27-4D7E-8C60-98775E942C18}"/>
              </a:ext>
            </a:extLst>
          </p:cNvPr>
          <p:cNvSpPr/>
          <p:nvPr/>
        </p:nvSpPr>
        <p:spPr>
          <a:xfrm>
            <a:off x="8174182" y="1497032"/>
            <a:ext cx="3283528" cy="1418233"/>
          </a:xfrm>
          <a:prstGeom prst="wedgeRoundRectCallout">
            <a:avLst>
              <a:gd name="adj1" fmla="val 1635"/>
              <a:gd name="adj2" fmla="val 88014"/>
              <a:gd name="adj3" fmla="val 16667"/>
            </a:avLst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="" xmlns:a16="http://schemas.microsoft.com/office/drawing/2014/main" id="{4CAA02C4-BD3B-4B51-9ADE-F5E39B8A7ACA}"/>
              </a:ext>
            </a:extLst>
          </p:cNvPr>
          <p:cNvSpPr/>
          <p:nvPr/>
        </p:nvSpPr>
        <p:spPr>
          <a:xfrm flipV="1">
            <a:off x="8188036" y="2850433"/>
            <a:ext cx="3269674" cy="457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2AD72078-DBA7-45B1-8160-EE892EC1C445}"/>
              </a:ext>
            </a:extLst>
          </p:cNvPr>
          <p:cNvSpPr txBox="1"/>
          <p:nvPr/>
        </p:nvSpPr>
        <p:spPr>
          <a:xfrm>
            <a:off x="8215745" y="1620290"/>
            <a:ext cx="321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spc="-100" dirty="0"/>
              <a:t> Take this medicine and go to </a:t>
            </a:r>
            <a:r>
              <a:rPr lang="en-US" altLang="ko-KR" sz="2800" spc="-100" dirty="0" smtClean="0"/>
              <a:t>bed </a:t>
            </a:r>
            <a:r>
              <a:rPr lang="en-US" altLang="ko-KR" sz="2800" spc="-100" dirty="0"/>
              <a:t>early.</a:t>
            </a:r>
            <a:endParaRPr lang="ko-KR" altLang="en-US" sz="2800" spc="-1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194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/>
      <p:bldP spid="24" grpId="0"/>
      <p:bldP spid="28" grpId="0" animBg="1"/>
      <p:bldP spid="30" grpId="0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98763" y="233362"/>
            <a:ext cx="27748207" cy="86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0" y="-110836"/>
            <a:ext cx="12192000" cy="104775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Speak and Read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1642E69C-22EE-4DE6-96D7-0C6E54274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63" y="965426"/>
            <a:ext cx="85041482" cy="340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" name="그림 8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="" xmlns:a16="http://schemas.microsoft.com/office/drawing/2014/main" id="{CE3157F5-D706-42BC-9090-1BB09773A6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66" t="39628" r="24122" b="25624"/>
          <a:stretch/>
        </p:blipFill>
        <p:spPr>
          <a:xfrm>
            <a:off x="1004454" y="1135273"/>
            <a:ext cx="10183091" cy="3989731"/>
          </a:xfrm>
          <a:prstGeom prst="rect">
            <a:avLst/>
          </a:prstGeom>
          <a:solidFill>
            <a:srgbClr val="FFFFFF"/>
          </a:solidFill>
          <a:ln>
            <a:solidFill>
              <a:schemeClr val="accent3"/>
            </a:solidFill>
          </a:ln>
        </p:spPr>
      </p:pic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B14E5D62-43E1-4DC0-A3A1-B4CFC05851EA}"/>
              </a:ext>
            </a:extLst>
          </p:cNvPr>
          <p:cNvSpPr/>
          <p:nvPr/>
        </p:nvSpPr>
        <p:spPr>
          <a:xfrm>
            <a:off x="1004454" y="1782401"/>
            <a:ext cx="2189018" cy="457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="" xmlns:a16="http://schemas.microsoft.com/office/drawing/2014/main" id="{7A4ED21D-3D70-4D3B-8150-5E87A347D052}"/>
              </a:ext>
            </a:extLst>
          </p:cNvPr>
          <p:cNvSpPr/>
          <p:nvPr/>
        </p:nvSpPr>
        <p:spPr>
          <a:xfrm>
            <a:off x="1226122" y="4972785"/>
            <a:ext cx="3311237" cy="5390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="" xmlns:a16="http://schemas.microsoft.com/office/drawing/2014/main" id="{4CAA02C4-BD3B-4B51-9ADE-F5E39B8A7ACA}"/>
              </a:ext>
            </a:extLst>
          </p:cNvPr>
          <p:cNvSpPr/>
          <p:nvPr/>
        </p:nvSpPr>
        <p:spPr>
          <a:xfrm>
            <a:off x="8058726" y="2103939"/>
            <a:ext cx="3061854" cy="457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내용 개체 틀 4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="" xmlns:a16="http://schemas.microsoft.com/office/drawing/2014/main" id="{20E079A0-4560-4F8D-AE1E-6B6EF079D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2948" t="46241" r="25689" b="43570"/>
          <a:stretch/>
        </p:blipFill>
        <p:spPr>
          <a:xfrm>
            <a:off x="1004454" y="5266421"/>
            <a:ext cx="10183091" cy="1326195"/>
          </a:xfrm>
        </p:spPr>
      </p:pic>
      <p:sp>
        <p:nvSpPr>
          <p:cNvPr id="26" name="직사각형 25">
            <a:extLst>
              <a:ext uri="{FF2B5EF4-FFF2-40B4-BE49-F238E27FC236}">
                <a16:creationId xmlns="" xmlns:a16="http://schemas.microsoft.com/office/drawing/2014/main" id="{CFBE78D1-CAB3-4A63-8BB4-6E7006E94906}"/>
              </a:ext>
            </a:extLst>
          </p:cNvPr>
          <p:cNvSpPr/>
          <p:nvPr/>
        </p:nvSpPr>
        <p:spPr>
          <a:xfrm>
            <a:off x="1974270" y="6352328"/>
            <a:ext cx="2632365" cy="5030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>
            <a:extLst>
              <a:ext uri="{FF2B5EF4-FFF2-40B4-BE49-F238E27FC236}">
                <a16:creationId xmlns="" xmlns:a16="http://schemas.microsoft.com/office/drawing/2014/main" id="{94AFE19D-3851-4768-A12A-CAF2D63755EB}"/>
              </a:ext>
            </a:extLst>
          </p:cNvPr>
          <p:cNvSpPr/>
          <p:nvPr/>
        </p:nvSpPr>
        <p:spPr>
          <a:xfrm>
            <a:off x="5465619" y="6348406"/>
            <a:ext cx="1911926" cy="457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>
            <a:extLst>
              <a:ext uri="{FF2B5EF4-FFF2-40B4-BE49-F238E27FC236}">
                <a16:creationId xmlns="" xmlns:a16="http://schemas.microsoft.com/office/drawing/2014/main" id="{34B9EA9F-AC13-41B1-BF38-D2B9C6715AEE}"/>
              </a:ext>
            </a:extLst>
          </p:cNvPr>
          <p:cNvSpPr/>
          <p:nvPr/>
        </p:nvSpPr>
        <p:spPr>
          <a:xfrm>
            <a:off x="8125690" y="6331760"/>
            <a:ext cx="2521526" cy="457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타원 31">
            <a:extLst>
              <a:ext uri="{FF2B5EF4-FFF2-40B4-BE49-F238E27FC236}">
                <a16:creationId xmlns="" xmlns:a16="http://schemas.microsoft.com/office/drawing/2014/main" id="{0A3E330B-C32C-4BBA-BA94-B5D1172487E5}"/>
              </a:ext>
            </a:extLst>
          </p:cNvPr>
          <p:cNvSpPr/>
          <p:nvPr/>
        </p:nvSpPr>
        <p:spPr>
          <a:xfrm>
            <a:off x="1433941" y="5869761"/>
            <a:ext cx="723900" cy="61838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846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8" grpId="0" animBg="1"/>
      <p:bldP spid="26" grpId="0" animBg="1"/>
      <p:bldP spid="26" grpId="1" animBg="1"/>
      <p:bldP spid="29" grpId="0" animBg="1"/>
      <p:bldP spid="29" grpId="1" animBg="1"/>
      <p:bldP spid="31" grpId="0" animBg="1"/>
      <p:bldP spid="31" grpId="1" animBg="1"/>
      <p:bldP spid="32" grpId="0" animBg="1"/>
    </p:bld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465125" y="372433"/>
            <a:ext cx="30375764" cy="127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0" y="0"/>
            <a:ext cx="12192000" cy="104775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Read and Write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819150" y="26569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내용 개체 틀 4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="" xmlns:a16="http://schemas.microsoft.com/office/drawing/2014/main" id="{470851E5-6232-47F1-B28A-8197E99FE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002" t="30464" r="23862" b="18603"/>
          <a:stretch/>
        </p:blipFill>
        <p:spPr>
          <a:xfrm>
            <a:off x="579928" y="1084587"/>
            <a:ext cx="10533380" cy="5331076"/>
          </a:xfrm>
        </p:spPr>
      </p:pic>
      <p:sp>
        <p:nvSpPr>
          <p:cNvPr id="2" name="직사각형 1">
            <a:extLst>
              <a:ext uri="{FF2B5EF4-FFF2-40B4-BE49-F238E27FC236}">
                <a16:creationId xmlns="" xmlns:a16="http://schemas.microsoft.com/office/drawing/2014/main" id="{28C52B64-356A-4C44-BF6B-C9537DB3583D}"/>
              </a:ext>
            </a:extLst>
          </p:cNvPr>
          <p:cNvSpPr/>
          <p:nvPr/>
        </p:nvSpPr>
        <p:spPr>
          <a:xfrm>
            <a:off x="166255" y="3995644"/>
            <a:ext cx="2161309" cy="2396836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="" xmlns:a16="http://schemas.microsoft.com/office/drawing/2014/main" id="{14339383-71D5-4A12-B917-2E6B8B10D925}"/>
              </a:ext>
            </a:extLst>
          </p:cNvPr>
          <p:cNvSpPr/>
          <p:nvPr/>
        </p:nvSpPr>
        <p:spPr>
          <a:xfrm>
            <a:off x="316692" y="1895995"/>
            <a:ext cx="2161309" cy="2396836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="" xmlns:a16="http://schemas.microsoft.com/office/drawing/2014/main" id="{0EBC6CA8-FCFE-4912-96AC-68D17C179B86}"/>
              </a:ext>
            </a:extLst>
          </p:cNvPr>
          <p:cNvSpPr/>
          <p:nvPr/>
        </p:nvSpPr>
        <p:spPr>
          <a:xfrm>
            <a:off x="95021" y="1095325"/>
            <a:ext cx="1331997" cy="1047751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="" xmlns:a16="http://schemas.microsoft.com/office/drawing/2014/main" id="{BD2F504B-5D95-43B9-9FB7-5678BD536015}"/>
              </a:ext>
            </a:extLst>
          </p:cNvPr>
          <p:cNvSpPr/>
          <p:nvPr/>
        </p:nvSpPr>
        <p:spPr>
          <a:xfrm>
            <a:off x="8878802" y="6098016"/>
            <a:ext cx="2494048" cy="63529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4C80F33-33E5-4913-8BBB-DCA5B58C566E}"/>
              </a:ext>
            </a:extLst>
          </p:cNvPr>
          <p:cNvSpPr txBox="1"/>
          <p:nvPr/>
        </p:nvSpPr>
        <p:spPr>
          <a:xfrm>
            <a:off x="7620000" y="2292046"/>
            <a:ext cx="3029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spc="13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have a fever</a:t>
            </a:r>
            <a:endParaRPr lang="ko-KR" altLang="en-US" sz="3200" b="1" spc="130" dirty="0">
              <a:solidFill>
                <a:srgbClr val="FF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77B7C2A-8569-4C69-8914-8B1623F87F4F}"/>
              </a:ext>
            </a:extLst>
          </p:cNvPr>
          <p:cNvSpPr txBox="1"/>
          <p:nvPr/>
        </p:nvSpPr>
        <p:spPr>
          <a:xfrm>
            <a:off x="7158354" y="3846905"/>
            <a:ext cx="3745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spc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have a toothache</a:t>
            </a:r>
            <a:endParaRPr lang="ko-KR" altLang="en-US" sz="2800" b="1" spc="100" dirty="0">
              <a:solidFill>
                <a:srgbClr val="FF0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D52117D-FFF5-48F2-800E-9EC02427DAB6}"/>
              </a:ext>
            </a:extLst>
          </p:cNvPr>
          <p:cNvSpPr txBox="1"/>
          <p:nvPr/>
        </p:nvSpPr>
        <p:spPr>
          <a:xfrm>
            <a:off x="7368136" y="5335171"/>
            <a:ext cx="374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spc="-7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ko-KR" sz="2800" b="1" spc="-7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ko-KR" sz="2800" b="1" spc="100" dirty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have a cold</a:t>
            </a:r>
            <a:r>
              <a:rPr lang="en-US" altLang="ko-KR" sz="2800" b="1" spc="1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ko-KR" sz="2800" b="1" spc="-70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endParaRPr lang="ko-KR" altLang="en-US" sz="2800" b="1" spc="-7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764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6_02_14_subject_an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8123" y="811823"/>
            <a:ext cx="9165484" cy="5155468"/>
          </a:xfrm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0" y="0"/>
            <a:ext cx="3235569" cy="95250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600" b="1" dirty="0" smtClean="0">
                <a:solidFill>
                  <a:schemeClr val="bg1"/>
                </a:solidFill>
              </a:rPr>
              <a:t>Hello School</a:t>
            </a:r>
          </a:p>
          <a:p>
            <a:pPr algn="ctr"/>
            <a:endParaRPr lang="ko-KR" altLang="en-US" sz="105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7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465125" y="372433"/>
            <a:ext cx="30375764" cy="127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0" y="-258183"/>
            <a:ext cx="12192000" cy="104775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Make a Story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819150" y="26569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="" xmlns:a16="http://schemas.microsoft.com/office/drawing/2014/main" id="{16315468-5CE1-447E-9F09-A1C5427924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25" t="25264" r="17444" b="38176"/>
          <a:stretch/>
        </p:blipFill>
        <p:spPr>
          <a:xfrm>
            <a:off x="0" y="902827"/>
            <a:ext cx="7813282" cy="5052345"/>
          </a:xfrm>
          <a:prstGeom prst="rect">
            <a:avLst/>
          </a:prstGeom>
        </p:spPr>
      </p:pic>
      <p:pic>
        <p:nvPicPr>
          <p:cNvPr id="9" name="그림 8" descr="cdata.tsherpa.co.kr/tsherpa/ebook/15/15ebook_E/TB2015TC1EE_60H_CD/TB2015TC1EE_60H_L02/openpage.html?root/frameWeb.swf?xml=index_cd_ebook.xml&amp;page=22 - Chrome">
            <a:extLst>
              <a:ext uri="{FF2B5EF4-FFF2-40B4-BE49-F238E27FC236}">
                <a16:creationId xmlns="" xmlns:a16="http://schemas.microsoft.com/office/drawing/2014/main" id="{F8C7A936-D97F-4A4D-A61B-517CCA61FF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25" t="60731" r="17444" b="21127"/>
          <a:stretch/>
        </p:blipFill>
        <p:spPr>
          <a:xfrm>
            <a:off x="6400800" y="3976255"/>
            <a:ext cx="6040582" cy="25268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7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6.2|7.4|12.9|1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4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5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5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5.2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.4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.4|2.8|2.1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7.9|6.3|6.6|8.3|3.3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3.2|3.9|5.1|4.1|1.2|1.5|1.2|1.2|1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20.1|2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762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704</TotalTime>
  <Words>244</Words>
  <Application>Microsoft Office PowerPoint</Application>
  <PresentationFormat>와이드스크린</PresentationFormat>
  <Paragraphs>58</Paragraphs>
  <Slides>22</Slides>
  <Notes>0</Notes>
  <HiddenSlides>0</HiddenSlides>
  <MMClips>4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22</vt:i4>
      </vt:variant>
    </vt:vector>
  </HeadingPairs>
  <TitlesOfParts>
    <vt:vector size="33" baseType="lpstr">
      <vt:lpstr>Arial Unicode MS</vt:lpstr>
      <vt:lpstr>HY헤드라인M</vt:lpstr>
      <vt:lpstr>돋움</vt:lpstr>
      <vt:lpstr>맑은 고딕</vt:lpstr>
      <vt:lpstr>휴먼모음T</vt:lpstr>
      <vt:lpstr>Arial</vt:lpstr>
      <vt:lpstr>Century Gothic</vt:lpstr>
      <vt:lpstr>Comic Sans MS</vt:lpstr>
      <vt:lpstr>Franklin Gothic Book</vt:lpstr>
      <vt:lpstr>Office 테마</vt:lpstr>
      <vt:lpstr>Crop</vt:lpstr>
      <vt:lpstr>PowerPoint 프레젠테이션</vt:lpstr>
      <vt:lpstr>PowerPoint 프레젠테이션</vt:lpstr>
      <vt:lpstr>Learning Point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Make a Story(Let’s Do It)</vt:lpstr>
      <vt:lpstr>PowerPoint 프레젠테이션</vt:lpstr>
      <vt:lpstr>Make a Story</vt:lpstr>
      <vt:lpstr>PowerPoint 프레젠테이션</vt:lpstr>
      <vt:lpstr>     Point Check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6 REVIEW</dc:title>
  <dc:creator>passnet</dc:creator>
  <cp:lastModifiedBy>Windows 사용자</cp:lastModifiedBy>
  <cp:revision>235</cp:revision>
  <dcterms:created xsi:type="dcterms:W3CDTF">2015-07-03T05:22:48Z</dcterms:created>
  <dcterms:modified xsi:type="dcterms:W3CDTF">2020-04-29T00:15:00Z</dcterms:modified>
</cp:coreProperties>
</file>