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81" r:id="rId25"/>
  </p:sldIdLst>
  <p:sldSz cx="12192000" cy="6858000"/>
  <p:notesSz cx="6858000" cy="9144000"/>
  <p:embeddedFontLst>
    <p:embeddedFont>
      <p:font typeface="배달의민족 주아" panose="02020603020101020101" pitchFamily="18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66FF"/>
    <a:srgbClr val="0066FF"/>
    <a:srgbClr val="CCCCFF"/>
    <a:srgbClr val="800080"/>
    <a:srgbClr val="FF0066"/>
    <a:srgbClr val="FFABC9"/>
    <a:srgbClr val="65E3C2"/>
    <a:srgbClr val="9F4D99"/>
    <a:srgbClr val="7C3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C0FDB4-36F3-4536-A763-8FA2EA406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B9C6339A-558F-4C2F-8131-0FE4903F8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C67471-FD9C-4093-8A46-544BC804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9C4E297-25FC-43C5-A7F0-04DF3F87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F8160EB-7D13-460E-A81E-688017A4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04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D9F5519-0A81-4437-9A20-6BAA52EE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016C3F1-E25C-4A30-8D47-31D9C33D5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28F83C9-E62C-44EE-B1FE-B6C483B4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DD0CCD8-7D56-4E48-99CE-1A6C0D6A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8FA5978-20E1-4E2C-9D34-4229E2FE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739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A83BDC06-AC0D-4D32-A882-38B6E7495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F2C49C2-4444-4E86-828E-4C06D067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0E7540F-2B94-4516-AEFB-CDCB701E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D6C5435-ADAB-4E15-8516-87C40EA7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42DC9A5-A4C3-42D6-BB5A-B68D57B0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52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2CEA628-D5E9-4FB7-97E1-5283D17B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815D4DE7-5F6E-4833-9C38-557700CF9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7B3D58D-5111-4FA7-B5C8-2E9833EB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5B3A504-5C0F-40EE-A0A1-6EC24D7E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D4188F5-8D51-4AF5-BAF1-96D7F7BE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01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3A15330-FD3B-4C6D-883F-34AFEA62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D24B59E-1E43-4489-BBC0-6ED6DB383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FF1BC95-D1A4-4831-B041-AB40C84C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6E71B42-CB44-466B-8EC5-FC84214D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1BDC18A-54ED-4457-940F-EE55E828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514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B5ED87D-274F-4668-8FE9-F39A6C05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C1C1B27-A9B8-49BB-8A3A-7CA87FF23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2DF85E1-DCEB-4E44-B57B-E1DBA716F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525E993B-4BBA-47DC-955A-1C1A1FC8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AE55E8FE-7DCA-4487-A2FB-0D8E1071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DE6403A-6E2B-4E7E-8034-A7926E01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76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2FF557-2180-4F5E-BCA7-B6CB28F2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324C2124-96E2-43FF-A2E7-743B167BA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13545F-7473-4DAA-BDDC-A86DFF01B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60C087CA-2F0D-49CE-8CF8-95F91FE05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359574B3-1FAB-4D58-82FD-3B069E5DD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04E225B1-6A08-46A8-A652-F92FC2E79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27D6217F-FDB7-4F19-A32D-02DDFD49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43FD46E2-26F5-4DB2-841C-4568AAD6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96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7A4DF1E-B810-45DF-9D1D-B1BF2638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2B398FCD-4A9C-4676-B3EF-A1853BD3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9C633B36-E723-4CBC-A780-68927E045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43AFED76-C8A3-4906-B3C2-41CDF34D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7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F52B5F8E-AFFD-4CCD-BED2-C82F1C9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352AE4-9DA8-4196-9DEE-9B755D11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E741BEA2-4501-4721-9785-5F78DDB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76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5F727E-A7A4-4F47-A0DF-CEBE3773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0469AEF-141B-48CD-B99D-C5AC5F4B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AB01CF12-D25B-405D-BAB0-F051CF807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4AEAB863-F44A-4BA7-8255-A9F0CA4B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ED9AEB8A-78C1-432F-91B5-229C82D5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FCDBD21-832B-4F37-B9CC-3DE1D3EA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24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64D771F-EC70-4CE7-BCCC-C2A67B51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E9036A05-F7EE-4B4C-9F3F-1F7C7CA84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29423CB4-5C00-4011-8EDD-1C13CA675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7A49DEFB-E269-4991-A82D-33E30EC3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1D110C1-5960-4C7F-999D-11DFEE7F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A62D2E24-D7ED-402A-9AD8-6C105850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43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39F2B91C-708A-45A9-97B5-AC4C2623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F431FE59-78A1-41C2-8579-ABF35988C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AC29733-C054-4F1C-A6BE-54DB58C95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DE219-9C75-4D07-94B2-55FF80749163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98E5DB2-50B2-4365-A65A-39BBBCC06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D5D1A48-C5F8-4F29-83E1-EB8E0E67A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EB82B-AAC9-4F8D-B29A-9AC3B606FC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3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media10.mp3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microsoft.com/office/2007/relationships/media" Target="../media/media10.mp3"/><Relationship Id="rId2" Type="http://schemas.microsoft.com/office/2007/relationships/media" Target="../media/media5.mp3"/><Relationship Id="rId16" Type="http://schemas.openxmlformats.org/officeDocument/2006/relationships/image" Target="../media/image2.png"/><Relationship Id="rId1" Type="http://schemas.openxmlformats.org/officeDocument/2006/relationships/tags" Target="../tags/tag12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5" Type="http://schemas.openxmlformats.org/officeDocument/2006/relationships/audio" Target="../media/media6.mp3"/><Relationship Id="rId15" Type="http://schemas.openxmlformats.org/officeDocument/2006/relationships/image" Target="../media/image9.png"/><Relationship Id="rId10" Type="http://schemas.microsoft.com/office/2007/relationships/media" Target="../media/media9.mp3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4.mp3"/><Relationship Id="rId13" Type="http://schemas.openxmlformats.org/officeDocument/2006/relationships/audio" Target="../media/media16.mp3"/><Relationship Id="rId18" Type="http://schemas.openxmlformats.org/officeDocument/2006/relationships/image" Target="../media/image2.png"/><Relationship Id="rId3" Type="http://schemas.openxmlformats.org/officeDocument/2006/relationships/audio" Target="../media/media11.mp3"/><Relationship Id="rId7" Type="http://schemas.openxmlformats.org/officeDocument/2006/relationships/audio" Target="../media/media13.mp3"/><Relationship Id="rId12" Type="http://schemas.microsoft.com/office/2007/relationships/media" Target="../media/media16.mp3"/><Relationship Id="rId17" Type="http://schemas.openxmlformats.org/officeDocument/2006/relationships/image" Target="../media/image9.png"/><Relationship Id="rId2" Type="http://schemas.microsoft.com/office/2007/relationships/media" Target="../media/media11.mp3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media" Target="../media/media13.mp3"/><Relationship Id="rId11" Type="http://schemas.openxmlformats.org/officeDocument/2006/relationships/audio" Target="../media/media15.mp3"/><Relationship Id="rId5" Type="http://schemas.openxmlformats.org/officeDocument/2006/relationships/audio" Target="../media/media12.mp3"/><Relationship Id="rId15" Type="http://schemas.openxmlformats.org/officeDocument/2006/relationships/audio" Target="../media/media17.mp3"/><Relationship Id="rId10" Type="http://schemas.microsoft.com/office/2007/relationships/media" Target="../media/media15.mp3"/><Relationship Id="rId4" Type="http://schemas.microsoft.com/office/2007/relationships/media" Target="../media/media12.mp3"/><Relationship Id="rId9" Type="http://schemas.openxmlformats.org/officeDocument/2006/relationships/audio" Target="../media/media14.mp3"/><Relationship Id="rId14" Type="http://schemas.microsoft.com/office/2007/relationships/media" Target="../media/media17.mp3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21.mp3"/><Relationship Id="rId13" Type="http://schemas.openxmlformats.org/officeDocument/2006/relationships/audio" Target="../media/media23.mp3"/><Relationship Id="rId3" Type="http://schemas.openxmlformats.org/officeDocument/2006/relationships/audio" Target="../media/media18.mp3"/><Relationship Id="rId7" Type="http://schemas.openxmlformats.org/officeDocument/2006/relationships/audio" Target="../media/media20.mp3"/><Relationship Id="rId12" Type="http://schemas.microsoft.com/office/2007/relationships/media" Target="../media/media23.mp3"/><Relationship Id="rId2" Type="http://schemas.microsoft.com/office/2007/relationships/media" Target="../media/media18.mp3"/><Relationship Id="rId16" Type="http://schemas.openxmlformats.org/officeDocument/2006/relationships/image" Target="../media/image2.png"/><Relationship Id="rId1" Type="http://schemas.openxmlformats.org/officeDocument/2006/relationships/tags" Target="../tags/tag14.xml"/><Relationship Id="rId6" Type="http://schemas.microsoft.com/office/2007/relationships/media" Target="../media/media20.mp3"/><Relationship Id="rId11" Type="http://schemas.openxmlformats.org/officeDocument/2006/relationships/audio" Target="../media/media22.mp3"/><Relationship Id="rId5" Type="http://schemas.openxmlformats.org/officeDocument/2006/relationships/audio" Target="../media/media19.mp3"/><Relationship Id="rId15" Type="http://schemas.openxmlformats.org/officeDocument/2006/relationships/image" Target="../media/image9.png"/><Relationship Id="rId10" Type="http://schemas.microsoft.com/office/2007/relationships/media" Target="../media/media22.mp3"/><Relationship Id="rId4" Type="http://schemas.microsoft.com/office/2007/relationships/media" Target="../media/media19.mp3"/><Relationship Id="rId9" Type="http://schemas.openxmlformats.org/officeDocument/2006/relationships/audio" Target="../media/media21.mp3"/><Relationship Id="rId1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9.png"/><Relationship Id="rId3" Type="http://schemas.openxmlformats.org/officeDocument/2006/relationships/audio" Target="../media/media5.mp3"/><Relationship Id="rId7" Type="http://schemas.openxmlformats.org/officeDocument/2006/relationships/audio" Target="../media/media10.mp3"/><Relationship Id="rId12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microsoft.com/office/2007/relationships/media" Target="../media/media10.mp3"/><Relationship Id="rId11" Type="http://schemas.openxmlformats.org/officeDocument/2006/relationships/audio" Target="../media/media8.mp3"/><Relationship Id="rId5" Type="http://schemas.openxmlformats.org/officeDocument/2006/relationships/audio" Target="../media/media6.mp3"/><Relationship Id="rId10" Type="http://schemas.microsoft.com/office/2007/relationships/media" Target="../media/media8.mp3"/><Relationship Id="rId4" Type="http://schemas.microsoft.com/office/2007/relationships/media" Target="../media/media6.mp3"/><Relationship Id="rId9" Type="http://schemas.openxmlformats.org/officeDocument/2006/relationships/audio" Target="../media/media7.mp3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9.png"/><Relationship Id="rId3" Type="http://schemas.openxmlformats.org/officeDocument/2006/relationships/audio" Target="../media/media5.mp3"/><Relationship Id="rId7" Type="http://schemas.openxmlformats.org/officeDocument/2006/relationships/audio" Target="../media/media10.mp3"/><Relationship Id="rId12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tags" Target="../tags/tag16.xml"/><Relationship Id="rId6" Type="http://schemas.microsoft.com/office/2007/relationships/media" Target="../media/media10.mp3"/><Relationship Id="rId11" Type="http://schemas.openxmlformats.org/officeDocument/2006/relationships/audio" Target="../media/media8.mp3"/><Relationship Id="rId5" Type="http://schemas.openxmlformats.org/officeDocument/2006/relationships/audio" Target="../media/media6.mp3"/><Relationship Id="rId10" Type="http://schemas.microsoft.com/office/2007/relationships/media" Target="../media/media8.mp3"/><Relationship Id="rId4" Type="http://schemas.microsoft.com/office/2007/relationships/media" Target="../media/media6.mp3"/><Relationship Id="rId9" Type="http://schemas.openxmlformats.org/officeDocument/2006/relationships/audio" Target="../media/media7.mp3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4.mp3"/><Relationship Id="rId7" Type="http://schemas.microsoft.com/office/2007/relationships/hdphoto" Target="../media/hdphoto1.wdp"/><Relationship Id="rId2" Type="http://schemas.microsoft.com/office/2007/relationships/media" Target="../media/media24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8.mp3"/><Relationship Id="rId13" Type="http://schemas.openxmlformats.org/officeDocument/2006/relationships/audio" Target="../media/media30.mp3"/><Relationship Id="rId3" Type="http://schemas.openxmlformats.org/officeDocument/2006/relationships/audio" Target="../media/media25.mp3"/><Relationship Id="rId7" Type="http://schemas.openxmlformats.org/officeDocument/2006/relationships/audio" Target="../media/media27.mp3"/><Relationship Id="rId12" Type="http://schemas.microsoft.com/office/2007/relationships/media" Target="../media/media30.mp3"/><Relationship Id="rId2" Type="http://schemas.microsoft.com/office/2007/relationships/media" Target="../media/media25.mp3"/><Relationship Id="rId16" Type="http://schemas.openxmlformats.org/officeDocument/2006/relationships/image" Target="../media/image2.png"/><Relationship Id="rId1" Type="http://schemas.openxmlformats.org/officeDocument/2006/relationships/tags" Target="../tags/tag18.xml"/><Relationship Id="rId6" Type="http://schemas.microsoft.com/office/2007/relationships/media" Target="../media/media27.mp3"/><Relationship Id="rId11" Type="http://schemas.openxmlformats.org/officeDocument/2006/relationships/audio" Target="../media/media29.mp3"/><Relationship Id="rId5" Type="http://schemas.openxmlformats.org/officeDocument/2006/relationships/audio" Target="../media/media26.mp3"/><Relationship Id="rId15" Type="http://schemas.openxmlformats.org/officeDocument/2006/relationships/image" Target="../media/image19.png"/><Relationship Id="rId10" Type="http://schemas.microsoft.com/office/2007/relationships/media" Target="../media/media29.mp3"/><Relationship Id="rId4" Type="http://schemas.microsoft.com/office/2007/relationships/media" Target="../media/media26.mp3"/><Relationship Id="rId9" Type="http://schemas.openxmlformats.org/officeDocument/2006/relationships/audio" Target="../media/media28.mp3"/><Relationship Id="rId1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p3"/><Relationship Id="rId2" Type="http://schemas.microsoft.com/office/2007/relationships/media" Target="../media/media31.mp3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2.mp3"/><Relationship Id="rId7" Type="http://schemas.openxmlformats.org/officeDocument/2006/relationships/image" Target="../media/image21.png"/><Relationship Id="rId2" Type="http://schemas.microsoft.com/office/2007/relationships/media" Target="../media/media32.mp3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3.mp3"/><Relationship Id="rId4" Type="http://schemas.microsoft.com/office/2007/relationships/media" Target="../media/media3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4.mp4"/><Relationship Id="rId2" Type="http://schemas.microsoft.com/office/2007/relationships/media" Target="../media/media34.mp4"/><Relationship Id="rId1" Type="http://schemas.openxmlformats.org/officeDocument/2006/relationships/tags" Target="../tags/tag2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xmlns="" id="{E7BED062-E697-4A25-AA09-55F1DE119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pic>
        <p:nvPicPr>
          <p:cNvPr id="6" name="바람이 불어오면(상큼발랄 템포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5808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247" y="2330628"/>
            <a:ext cx="487363" cy="487363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6163917" y="1709183"/>
            <a:ext cx="4637376" cy="3068579"/>
            <a:chOff x="6202017" y="1709183"/>
            <a:chExt cx="4637376" cy="3068579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xmlns="" id="{5251748E-9A16-4477-B4C4-D7378DDB5E8C}"/>
                </a:ext>
              </a:extLst>
            </p:cNvPr>
            <p:cNvSpPr txBox="1">
              <a:spLocks/>
            </p:cNvSpPr>
            <p:nvPr/>
          </p:nvSpPr>
          <p:spPr>
            <a:xfrm>
              <a:off x="6202017" y="276854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8000" spc="-150" dirty="0">
                  <a:ln w="88900">
                    <a:solidFill>
                      <a:srgbClr val="CCCCFF"/>
                    </a:solidFill>
                  </a:ln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Lesson 5</a:t>
              </a:r>
              <a:endParaRPr lang="en-US" altLang="ko-KR" sz="6000" spc="-150" dirty="0">
                <a:ln w="88900">
                  <a:solidFill>
                    <a:srgbClr val="CCCCFF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5251748E-9A16-4477-B4C4-D7378DDB5E8C}"/>
                </a:ext>
              </a:extLst>
            </p:cNvPr>
            <p:cNvSpPr txBox="1">
              <a:spLocks/>
            </p:cNvSpPr>
            <p:nvPr/>
          </p:nvSpPr>
          <p:spPr>
            <a:xfrm>
              <a:off x="6202017" y="2782076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8000" spc="-150" dirty="0">
                  <a:ln w="22225">
                    <a:noFill/>
                  </a:ln>
                  <a:solidFill>
                    <a:srgbClr val="9F4D99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Lesson 5</a:t>
              </a:r>
              <a:endParaRPr lang="en-US" altLang="ko-KR" sz="6000" spc="-150" dirty="0">
                <a:ln w="22225">
                  <a:noFill/>
                </a:ln>
                <a:solidFill>
                  <a:srgbClr val="9F4D99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6C062636-DF43-46BF-B41E-FDE1276156CD}"/>
                </a:ext>
              </a:extLst>
            </p:cNvPr>
            <p:cNvSpPr/>
            <p:nvPr/>
          </p:nvSpPr>
          <p:spPr>
            <a:xfrm>
              <a:off x="6324185" y="2574310"/>
              <a:ext cx="2755254" cy="499326"/>
            </a:xfrm>
            <a:prstGeom prst="rect">
              <a:avLst/>
            </a:prstGeom>
            <a:solidFill>
              <a:srgbClr val="9F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spc="-150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b="1" spc="-150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7" name="말풍선: 타원형 8">
              <a:extLst>
                <a:ext uri="{FF2B5EF4-FFF2-40B4-BE49-F238E27FC236}">
                  <a16:creationId xmlns:a16="http://schemas.microsoft.com/office/drawing/2014/main" xmlns="" id="{0F0A0061-3EC5-40DA-8CA6-511E947EE883}"/>
                </a:ext>
              </a:extLst>
            </p:cNvPr>
            <p:cNvSpPr/>
            <p:nvPr/>
          </p:nvSpPr>
          <p:spPr>
            <a:xfrm>
              <a:off x="9278982" y="1709183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B1E6F9"/>
            </a:solidFill>
            <a:ln w="34925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4400" dirty="0">
                  <a:solidFill>
                    <a:srgbClr val="6F356B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1st</a:t>
              </a:r>
              <a:endParaRPr lang="en-US" altLang="ko-KR" sz="2400" dirty="0">
                <a:solidFill>
                  <a:srgbClr val="6F356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xmlns="" id="{800EFF03-A6AA-4028-AC72-2E92FFFBAB58}"/>
                </a:ext>
              </a:extLst>
            </p:cNvPr>
            <p:cNvSpPr/>
            <p:nvPr/>
          </p:nvSpPr>
          <p:spPr>
            <a:xfrm>
              <a:off x="9090196" y="4192987"/>
              <a:ext cx="17491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3200" spc="-150" dirty="0">
                  <a:solidFill>
                    <a:schemeClr val="bg2">
                      <a:lumMod val="50000"/>
                    </a:schemeClr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(p72~75)</a:t>
              </a:r>
              <a:endParaRPr lang="ko-KR" altLang="en-US" sz="3200" spc="-150" dirty="0">
                <a:solidFill>
                  <a:schemeClr val="bg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45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_Fun_자막있음">
            <a:hlinkClick r:id="" action="ppaction://media"/>
            <a:extLst>
              <a:ext uri="{FF2B5EF4-FFF2-40B4-BE49-F238E27FC236}">
                <a16:creationId xmlns:a16="http://schemas.microsoft.com/office/drawing/2014/main" xmlns="" id="{1045C2AE-4DE6-4D20-9C97-21D4F6FE4C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585" cy="6858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xmlns="" id="{9A75EF22-347B-460E-BFC4-2E9445A0609E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FFABC9">
              <a:alpha val="5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xmlns="" id="{10FB207E-781D-451F-BFE0-8E90E8C4591E}"/>
              </a:ext>
            </a:extLst>
          </p:cNvPr>
          <p:cNvSpPr txBox="1">
            <a:spLocks/>
          </p:cNvSpPr>
          <p:nvPr/>
        </p:nvSpPr>
        <p:spPr>
          <a:xfrm>
            <a:off x="0" y="312521"/>
            <a:ext cx="3055716" cy="1047750"/>
          </a:xfrm>
          <a:prstGeom prst="rect">
            <a:avLst/>
          </a:prstGeom>
          <a:solidFill>
            <a:srgbClr val="80008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Fun Talk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</a:t>
            </a:r>
            <a:r>
              <a:rPr lang="en-US" altLang="ko-KR" sz="2000" b="1" dirty="0" smtClean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Listen</a:t>
            </a:r>
            <a:r>
              <a:rPr lang="ko-KR" altLang="en-US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Again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5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C9DAD96-6C15-4223-8609-25B0F398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9" y="2682904"/>
            <a:ext cx="11083636" cy="2742265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-1" y="324089"/>
            <a:ext cx="4491146" cy="798825"/>
            <a:chOff x="-1" y="324089"/>
            <a:chExt cx="4491146" cy="798825"/>
          </a:xfrm>
        </p:grpSpPr>
        <p:sp>
          <p:nvSpPr>
            <p:cNvPr id="6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4" y="416856"/>
              <a:ext cx="4398381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and Check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BF9E0E0-E89F-4B56-81BA-4C0AA020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981" y="2583024"/>
            <a:ext cx="3851259" cy="2888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1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and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Comprehend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5008" y="1854200"/>
            <a:ext cx="4073372" cy="41656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278769" y="846085"/>
            <a:ext cx="4084431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552" t="55165" r="36269" b="14957"/>
          <a:stretch/>
        </p:blipFill>
        <p:spPr>
          <a:xfrm>
            <a:off x="4749957" y="65301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297" t="1202" r="61524" b="68920"/>
          <a:stretch/>
        </p:blipFill>
        <p:spPr>
          <a:xfrm>
            <a:off x="10638420" y="167270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6278769" y="1875905"/>
            <a:ext cx="4084431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Brian. This is </a:t>
            </a: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Hana.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278768" y="2773910"/>
            <a:ext cx="4084431" cy="10487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 do this afternoon?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278769" y="4112225"/>
            <a:ext cx="4084431" cy="12344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do my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science project.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552" t="55165" r="36269" b="14957"/>
          <a:stretch/>
        </p:blipFill>
        <p:spPr>
          <a:xfrm>
            <a:off x="4749957" y="391915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모서리가 둥근 직사각형 17"/>
          <p:cNvSpPr/>
          <p:nvPr/>
        </p:nvSpPr>
        <p:spPr>
          <a:xfrm>
            <a:off x="6278767" y="5435601"/>
            <a:ext cx="4084431" cy="6222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What’s up?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8" name="6-5-1Hell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9489" y="-967357"/>
            <a:ext cx="609600" cy="609600"/>
          </a:xfrm>
          <a:prstGeom prst="rect">
            <a:avLst/>
          </a:prstGeom>
        </p:spPr>
      </p:pic>
      <p:pic>
        <p:nvPicPr>
          <p:cNvPr id="10" name="6-5-1H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2881" y="-959889"/>
            <a:ext cx="609600" cy="609600"/>
          </a:xfrm>
          <a:prstGeom prst="rect">
            <a:avLst/>
          </a:prstGeom>
        </p:spPr>
      </p:pic>
      <p:pic>
        <p:nvPicPr>
          <p:cNvPr id="11" name="6-5-1What are you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83220" y="-856835"/>
            <a:ext cx="609600" cy="609600"/>
          </a:xfrm>
          <a:prstGeom prst="rect">
            <a:avLst/>
          </a:prstGeom>
        </p:spPr>
      </p:pic>
      <p:pic>
        <p:nvPicPr>
          <p:cNvPr id="14" name="6-5-1I'm going to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00229" y="-990516"/>
            <a:ext cx="609600" cy="609600"/>
          </a:xfrm>
          <a:prstGeom prst="rect">
            <a:avLst/>
          </a:prstGeom>
        </p:spPr>
      </p:pic>
      <p:pic>
        <p:nvPicPr>
          <p:cNvPr id="15" name="6-5-1What's up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3621" y="-1033435"/>
            <a:ext cx="609600" cy="609600"/>
          </a:xfrm>
          <a:prstGeom prst="rect">
            <a:avLst/>
          </a:prstGeom>
        </p:spPr>
      </p:pic>
      <p:pic>
        <p:nvPicPr>
          <p:cNvPr id="19" name="6-5-1This is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85662" y="-8568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84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  <p:bldP spid="18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008" y="1854200"/>
            <a:ext cx="4073372" cy="41656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297" t="1202" r="61524" b="68920"/>
          <a:stretch/>
        </p:blipFill>
        <p:spPr>
          <a:xfrm>
            <a:off x="10638420" y="39000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6278769" y="593204"/>
            <a:ext cx="4084431" cy="10414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Today is our club’s movie day.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278768" y="1707110"/>
            <a:ext cx="4084431" cy="6677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Can you come?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278769" y="2537425"/>
            <a:ext cx="4084431" cy="12725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Sure. I like movies.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time?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2552" t="55165" r="36269" b="14957"/>
          <a:stretch/>
        </p:blipFill>
        <p:spPr>
          <a:xfrm>
            <a:off x="4749957" y="252472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14" name="그룹 13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15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8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and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Comprehend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297" t="1202" r="61524" b="68920"/>
          <a:stretch/>
        </p:blipFill>
        <p:spPr>
          <a:xfrm>
            <a:off x="10638420" y="3782026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0" name="모서리가 둥근 직사각형 19"/>
          <p:cNvSpPr/>
          <p:nvPr/>
        </p:nvSpPr>
        <p:spPr>
          <a:xfrm>
            <a:off x="6278769" y="4090768"/>
            <a:ext cx="4084431" cy="7275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At four.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278768" y="4895930"/>
            <a:ext cx="4084431" cy="12381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We’re going to see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 comedy movie.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8" name="6-5-1Today is ou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27300" y="-1651000"/>
            <a:ext cx="609600" cy="609600"/>
          </a:xfrm>
          <a:prstGeom prst="rect">
            <a:avLst/>
          </a:prstGeom>
        </p:spPr>
      </p:pic>
      <p:pic>
        <p:nvPicPr>
          <p:cNvPr id="10" name="6-5-1Can you com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8780" y="-1651000"/>
            <a:ext cx="609600" cy="609601"/>
          </a:xfrm>
          <a:prstGeom prst="rect">
            <a:avLst/>
          </a:prstGeom>
        </p:spPr>
      </p:pic>
      <p:pic>
        <p:nvPicPr>
          <p:cNvPr id="11" name="6-5-1Sur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0075" y="-1271588"/>
            <a:ext cx="609600" cy="609600"/>
          </a:xfrm>
          <a:prstGeom prst="rect">
            <a:avLst/>
          </a:prstGeom>
        </p:spPr>
      </p:pic>
      <p:pic>
        <p:nvPicPr>
          <p:cNvPr id="22" name="6-5-1I like movies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51738" y="-996950"/>
            <a:ext cx="609600" cy="609600"/>
          </a:xfrm>
          <a:prstGeom prst="rect">
            <a:avLst/>
          </a:prstGeom>
        </p:spPr>
      </p:pic>
      <p:pic>
        <p:nvPicPr>
          <p:cNvPr id="23" name="6-5-1What tim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04300" y="-1054100"/>
            <a:ext cx="609600" cy="609600"/>
          </a:xfrm>
          <a:prstGeom prst="rect">
            <a:avLst/>
          </a:prstGeom>
        </p:spPr>
      </p:pic>
      <p:pic>
        <p:nvPicPr>
          <p:cNvPr id="24" name="6-5-1At four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58475" y="-1446213"/>
            <a:ext cx="609600" cy="609600"/>
          </a:xfrm>
          <a:prstGeom prst="rect">
            <a:avLst/>
          </a:prstGeom>
        </p:spPr>
      </p:pic>
      <p:pic>
        <p:nvPicPr>
          <p:cNvPr id="25" name="6-5-1We're going to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72988" y="-1693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6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5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29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  <p:bldP spid="21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1369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and</a:t>
              </a:r>
            </a:p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Comprehend</a:t>
              </a:r>
              <a:endParaRPr lang="ko-KR" altLang="en-US" sz="14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5008" y="1854200"/>
            <a:ext cx="4073372" cy="41656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278769" y="1176284"/>
            <a:ext cx="4084431" cy="12494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Good. I can finish my project before four.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552" t="55165" r="36269" b="14957"/>
          <a:stretch/>
        </p:blipFill>
        <p:spPr>
          <a:xfrm>
            <a:off x="4749957" y="112291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297" t="1202" r="61524" b="68920"/>
          <a:stretch/>
        </p:blipFill>
        <p:spPr>
          <a:xfrm>
            <a:off x="10638420" y="263734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6278769" y="2840544"/>
            <a:ext cx="4084431" cy="10631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Come to the school library.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278768" y="3992550"/>
            <a:ext cx="4084431" cy="998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You can bring some snacks.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278769" y="5344125"/>
            <a:ext cx="4084431" cy="1051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Sounds great.</a:t>
            </a:r>
          </a:p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See you.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552" t="55165" r="36269" b="14957"/>
          <a:stretch/>
        </p:blipFill>
        <p:spPr>
          <a:xfrm>
            <a:off x="4749957" y="515105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6-5-1Goo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30588" y="-1547813"/>
            <a:ext cx="609600" cy="609600"/>
          </a:xfrm>
          <a:prstGeom prst="rect">
            <a:avLst/>
          </a:prstGeom>
        </p:spPr>
      </p:pic>
      <p:pic>
        <p:nvPicPr>
          <p:cNvPr id="20" name="6-5-1I can finish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57788" y="-1287463"/>
            <a:ext cx="609600" cy="609600"/>
          </a:xfrm>
          <a:prstGeom prst="rect">
            <a:avLst/>
          </a:prstGeom>
        </p:spPr>
      </p:pic>
      <p:pic>
        <p:nvPicPr>
          <p:cNvPr id="21" name="6-5-1Come to th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83388" y="-1243013"/>
            <a:ext cx="609600" cy="609600"/>
          </a:xfrm>
          <a:prstGeom prst="rect">
            <a:avLst/>
          </a:prstGeom>
        </p:spPr>
      </p:pic>
      <p:pic>
        <p:nvPicPr>
          <p:cNvPr id="22" name="6-5-1You can bring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10588" y="-1417638"/>
            <a:ext cx="609600" cy="609600"/>
          </a:xfrm>
          <a:prstGeom prst="rect">
            <a:avLst/>
          </a:prstGeom>
        </p:spPr>
      </p:pic>
      <p:pic>
        <p:nvPicPr>
          <p:cNvPr id="23" name="6-5-1Sounds grea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04538" y="-1663700"/>
            <a:ext cx="609600" cy="609600"/>
          </a:xfrm>
          <a:prstGeom prst="rect">
            <a:avLst/>
          </a:prstGeom>
        </p:spPr>
      </p:pic>
      <p:pic>
        <p:nvPicPr>
          <p:cNvPr id="24" name="6-5-1See you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5100" y="-14462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71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5306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Key Expressions</a:t>
              </a:r>
            </a:p>
            <a:p>
              <a:pPr algn="ctr"/>
              <a:r>
                <a:rPr lang="en-US" altLang="ko-KR" sz="2000" b="1" dirty="0" smtClean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Let’s Listen</a:t>
              </a:r>
              <a:endParaRPr lang="ko-KR" altLang="en-US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008" y="1854200"/>
            <a:ext cx="4073372" cy="41656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278769" y="846085"/>
            <a:ext cx="4084431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Hello?</a:t>
            </a:r>
          </a:p>
          <a:p>
            <a:pPr algn="ctr"/>
            <a:r>
              <a:rPr lang="ko-KR" altLang="en-US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여보세요</a:t>
            </a:r>
            <a:r>
              <a:rPr lang="en-US" altLang="ko-KR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</a:t>
            </a:r>
            <a:endParaRPr lang="ko-KR" altLang="en-US" sz="2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552" t="55165" r="36269" b="14957"/>
          <a:stretch/>
        </p:blipFill>
        <p:spPr>
          <a:xfrm>
            <a:off x="4749957" y="65301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97" t="1202" r="61524" b="68920"/>
          <a:stretch/>
        </p:blipFill>
        <p:spPr>
          <a:xfrm>
            <a:off x="10638420" y="201560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6278769" y="1888604"/>
            <a:ext cx="4084431" cy="14387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Brian. </a:t>
            </a: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/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This </a:t>
            </a:r>
            <a:r>
              <a:rPr lang="en-US" altLang="ko-KR" sz="32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is </a:t>
            </a: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Hana</a:t>
            </a:r>
          </a:p>
          <a:p>
            <a:pPr algn="ctr"/>
            <a:r>
              <a:rPr lang="ko-KR" altLang="en-US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안녕 </a:t>
            </a:r>
            <a:r>
              <a:rPr lang="en-US" altLang="ko-KR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Brian, </a:t>
            </a:r>
            <a:r>
              <a:rPr lang="ko-KR" altLang="en-US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하나야</a:t>
            </a:r>
            <a:r>
              <a:rPr lang="en-US" altLang="ko-KR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</a:t>
            </a:r>
            <a:endParaRPr lang="ko-KR" altLang="en-US" sz="2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278768" y="3442818"/>
            <a:ext cx="4084431" cy="14540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 do this afternoon?</a:t>
            </a:r>
          </a:p>
          <a:p>
            <a:pPr algn="ctr"/>
            <a:r>
              <a:rPr lang="ko-KR" altLang="en-US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오늘 오후에 뭐할 계획이니</a:t>
            </a:r>
            <a:r>
              <a:rPr lang="en-US" altLang="ko-KR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?</a:t>
            </a:r>
            <a:endParaRPr lang="ko-KR" altLang="en-US" sz="2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278768" y="5079201"/>
            <a:ext cx="4084431" cy="13579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do my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science project.</a:t>
            </a:r>
          </a:p>
          <a:p>
            <a:pPr algn="ctr"/>
            <a:r>
              <a:rPr lang="ko-KR" altLang="en-US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과학 프로젝트를 할 생각이야</a:t>
            </a:r>
            <a:r>
              <a:rPr lang="en-US" altLang="ko-KR" sz="2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</a:t>
            </a:r>
            <a:endParaRPr lang="ko-KR" altLang="en-US" sz="2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552" t="55165" r="36269" b="14957"/>
          <a:stretch/>
        </p:blipFill>
        <p:spPr>
          <a:xfrm>
            <a:off x="4749957" y="508755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6-5-1Hell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43163" y="-1389063"/>
            <a:ext cx="609600" cy="609600"/>
          </a:xfrm>
          <a:prstGeom prst="rect">
            <a:avLst/>
          </a:prstGeom>
        </p:spPr>
      </p:pic>
      <p:pic>
        <p:nvPicPr>
          <p:cNvPr id="14" name="6-5-1H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6075" y="-1127125"/>
            <a:ext cx="609600" cy="609600"/>
          </a:xfrm>
          <a:prstGeom prst="rect">
            <a:avLst/>
          </a:prstGeom>
        </p:spPr>
      </p:pic>
      <p:pic>
        <p:nvPicPr>
          <p:cNvPr id="15" name="6-5-1This i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02363" y="-1039813"/>
            <a:ext cx="609600" cy="609600"/>
          </a:xfrm>
          <a:prstGeom prst="rect">
            <a:avLst/>
          </a:prstGeom>
        </p:spPr>
      </p:pic>
      <p:pic>
        <p:nvPicPr>
          <p:cNvPr id="16" name="6-5-1What are you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59738" y="-952500"/>
            <a:ext cx="609600" cy="609600"/>
          </a:xfrm>
          <a:prstGeom prst="rect">
            <a:avLst/>
          </a:prstGeom>
        </p:spPr>
      </p:pic>
      <p:pic>
        <p:nvPicPr>
          <p:cNvPr id="17" name="6-5-1I'm going to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66363" y="-7350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5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84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3530601" cy="1068096"/>
            <a:chOff x="-1" y="324089"/>
            <a:chExt cx="4509402" cy="762557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111021" y="380588"/>
              <a:ext cx="4398380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Key Expressions</a:t>
              </a:r>
            </a:p>
            <a:p>
              <a:pPr algn="ctr"/>
              <a:r>
                <a:rPr lang="en-US" altLang="ko-KR" sz="2000" b="1" dirty="0" smtClean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Let’s listen and Repeat</a:t>
              </a:r>
              <a:endParaRPr lang="ko-KR" altLang="en-US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6278769" y="1735085"/>
            <a:ext cx="4084431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Hello?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552" t="55165" r="36269" b="14957"/>
          <a:stretch/>
        </p:blipFill>
        <p:spPr>
          <a:xfrm>
            <a:off x="4749957" y="154201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97" t="1202" r="61524" b="68920"/>
          <a:stretch/>
        </p:blipFill>
        <p:spPr>
          <a:xfrm>
            <a:off x="10638420" y="2561705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6278769" y="2764905"/>
            <a:ext cx="4084431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Hi, Brian. This is Hana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278768" y="3662910"/>
            <a:ext cx="4084431" cy="10487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What are you going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to do this afternoon?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278769" y="5001225"/>
            <a:ext cx="4084431" cy="12344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going to do my</a:t>
            </a:r>
            <a:b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science project.</a:t>
            </a:r>
            <a:endParaRPr lang="ko-KR" altLang="en-US" sz="32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552" t="55165" r="36269" b="14957"/>
          <a:stretch/>
        </p:blipFill>
        <p:spPr>
          <a:xfrm>
            <a:off x="4749957" y="4808152"/>
            <a:ext cx="1270000" cy="12446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008" y="1854200"/>
            <a:ext cx="4073372" cy="4165600"/>
          </a:xfrm>
          <a:prstGeom prst="rect">
            <a:avLst/>
          </a:prstGeom>
        </p:spPr>
      </p:pic>
      <p:pic>
        <p:nvPicPr>
          <p:cNvPr id="13" name="6-5-1Hell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43163" y="-1389063"/>
            <a:ext cx="609600" cy="609600"/>
          </a:xfrm>
          <a:prstGeom prst="rect">
            <a:avLst/>
          </a:prstGeom>
        </p:spPr>
      </p:pic>
      <p:pic>
        <p:nvPicPr>
          <p:cNvPr id="14" name="6-5-1H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6075" y="-1127125"/>
            <a:ext cx="609600" cy="609600"/>
          </a:xfrm>
          <a:prstGeom prst="rect">
            <a:avLst/>
          </a:prstGeom>
        </p:spPr>
      </p:pic>
      <p:pic>
        <p:nvPicPr>
          <p:cNvPr id="15" name="6-5-1This i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02363" y="-1039813"/>
            <a:ext cx="609600" cy="609600"/>
          </a:xfrm>
          <a:prstGeom prst="rect">
            <a:avLst/>
          </a:prstGeom>
        </p:spPr>
      </p:pic>
      <p:pic>
        <p:nvPicPr>
          <p:cNvPr id="16" name="6-5-1What are you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59738" y="-952500"/>
            <a:ext cx="609600" cy="609600"/>
          </a:xfrm>
          <a:prstGeom prst="rect">
            <a:avLst/>
          </a:prstGeom>
        </p:spPr>
      </p:pic>
      <p:pic>
        <p:nvPicPr>
          <p:cNvPr id="17" name="6-5-1I'm going to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66363" y="-7350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84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" y="324089"/>
            <a:ext cx="4491146" cy="798825"/>
            <a:chOff x="-1" y="324089"/>
            <a:chExt cx="4491146" cy="798825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4" y="416856"/>
              <a:ext cx="4398381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Stick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r="318" b="34456"/>
          <a:stretch/>
        </p:blipFill>
        <p:spPr>
          <a:xfrm>
            <a:off x="1609725" y="1284287"/>
            <a:ext cx="8943975" cy="34274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81" b="94353" l="16136" r="29830">
                        <a14:foregroundMark x1="24841" y1="89800" x2="24841" y2="89800"/>
                        <a14:backgroundMark x1="20701" y1="91803" x2="20701" y2="91803"/>
                      </a14:backgroundRemoval>
                    </a14:imgEffect>
                  </a14:imgLayer>
                </a14:imgProps>
              </a:ext>
            </a:extLst>
          </a:blip>
          <a:srcRect l="15546" t="67299" r="68884" b="5014"/>
          <a:stretch/>
        </p:blipFill>
        <p:spPr>
          <a:xfrm>
            <a:off x="1993899" y="5151347"/>
            <a:ext cx="1397001" cy="14478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06" b="93989" l="51274" r="66030"/>
                    </a14:imgEffect>
                  </a14:imgLayer>
                </a14:imgProps>
              </a:ext>
            </a:extLst>
          </a:blip>
          <a:srcRect l="51074" t="68028" r="33356" b="4285"/>
          <a:stretch/>
        </p:blipFill>
        <p:spPr>
          <a:xfrm>
            <a:off x="5887363" y="5151347"/>
            <a:ext cx="1397001" cy="14478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88" b="93989" l="69321" r="83758"/>
                    </a14:imgEffect>
                  </a14:imgLayer>
                </a14:imgProps>
              </a:ext>
            </a:extLst>
          </a:blip>
          <a:srcRect l="68767" t="67541" r="15663" b="4772"/>
          <a:stretch/>
        </p:blipFill>
        <p:spPr>
          <a:xfrm>
            <a:off x="7834094" y="5151347"/>
            <a:ext cx="1397001" cy="1447800"/>
          </a:xfrm>
          <a:prstGeom prst="rect">
            <a:avLst/>
          </a:prstGeom>
        </p:spPr>
      </p:pic>
      <p:pic>
        <p:nvPicPr>
          <p:cNvPr id="11" name="6-5-1listen and stic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43963" y="-1011238"/>
            <a:ext cx="609600" cy="6096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06" b="95264" l="33121" r="47877"/>
                    </a14:imgEffect>
                  </a14:imgLayer>
                </a14:imgProps>
              </a:ext>
            </a:extLst>
          </a:blip>
          <a:srcRect l="33381" t="67785" r="51049" b="4528"/>
          <a:stretch/>
        </p:blipFill>
        <p:spPr>
          <a:xfrm>
            <a:off x="3940631" y="5151347"/>
            <a:ext cx="1397001" cy="144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89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29934 -0.3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8334 -0.3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15013 -0.3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8919 -0.30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3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3538" y="1030147"/>
            <a:ext cx="8924925" cy="527685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-1" y="324089"/>
            <a:ext cx="3625328" cy="798825"/>
            <a:chOff x="-1" y="324089"/>
            <a:chExt cx="4491146" cy="798825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4" y="416856"/>
              <a:ext cx="4398381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Let’s Practice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sp>
        <p:nvSpPr>
          <p:cNvPr id="14" name="아래쪽 화살표 13"/>
          <p:cNvSpPr/>
          <p:nvPr/>
        </p:nvSpPr>
        <p:spPr>
          <a:xfrm>
            <a:off x="3503102" y="3296127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아래쪽 화살표 14"/>
          <p:cNvSpPr/>
          <p:nvPr/>
        </p:nvSpPr>
        <p:spPr>
          <a:xfrm>
            <a:off x="4690291" y="2575413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아래쪽 화살표 15"/>
          <p:cNvSpPr/>
          <p:nvPr/>
        </p:nvSpPr>
        <p:spPr>
          <a:xfrm>
            <a:off x="5987756" y="3296126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아래쪽 화살표 16"/>
          <p:cNvSpPr/>
          <p:nvPr/>
        </p:nvSpPr>
        <p:spPr>
          <a:xfrm>
            <a:off x="7221991" y="2562713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아래쪽 화살표 17"/>
          <p:cNvSpPr/>
          <p:nvPr/>
        </p:nvSpPr>
        <p:spPr>
          <a:xfrm>
            <a:off x="8449741" y="3290304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아래쪽 화살표 18"/>
          <p:cNvSpPr/>
          <p:nvPr/>
        </p:nvSpPr>
        <p:spPr>
          <a:xfrm>
            <a:off x="9633043" y="2645885"/>
            <a:ext cx="416215" cy="516415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" name="6-5-1practice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3388" y="-2303463"/>
            <a:ext cx="609600" cy="609600"/>
          </a:xfrm>
          <a:prstGeom prst="rect">
            <a:avLst/>
          </a:prstGeom>
        </p:spPr>
      </p:pic>
      <p:pic>
        <p:nvPicPr>
          <p:cNvPr id="21" name="6-5-1practice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463" y="-2211388"/>
            <a:ext cx="609600" cy="609600"/>
          </a:xfrm>
          <a:prstGeom prst="rect">
            <a:avLst/>
          </a:prstGeom>
        </p:spPr>
      </p:pic>
      <p:pic>
        <p:nvPicPr>
          <p:cNvPr id="22" name="6-5-1practice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7538" y="-2119313"/>
            <a:ext cx="609600" cy="609600"/>
          </a:xfrm>
          <a:prstGeom prst="rect">
            <a:avLst/>
          </a:prstGeom>
        </p:spPr>
      </p:pic>
      <p:pic>
        <p:nvPicPr>
          <p:cNvPr id="23" name="6-5-1practice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79613" y="-2027238"/>
            <a:ext cx="609600" cy="609600"/>
          </a:xfrm>
          <a:prstGeom prst="rect">
            <a:avLst/>
          </a:prstGeom>
        </p:spPr>
      </p:pic>
      <p:pic>
        <p:nvPicPr>
          <p:cNvPr id="24" name="6-5-1practice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71688" y="-1935163"/>
            <a:ext cx="609600" cy="609600"/>
          </a:xfrm>
          <a:prstGeom prst="rect">
            <a:avLst/>
          </a:prstGeom>
        </p:spPr>
      </p:pic>
      <p:pic>
        <p:nvPicPr>
          <p:cNvPr id="25" name="6-5-1practice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3763" y="-1843088"/>
            <a:ext cx="609600" cy="609600"/>
          </a:xfrm>
          <a:prstGeom prst="rect">
            <a:avLst/>
          </a:prstGeom>
        </p:spPr>
      </p:pic>
      <p:sp>
        <p:nvSpPr>
          <p:cNvPr id="27" name="타원 26"/>
          <p:cNvSpPr/>
          <p:nvPr/>
        </p:nvSpPr>
        <p:spPr>
          <a:xfrm>
            <a:off x="2757649" y="2370024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3963445" y="1750910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5369358" y="2390548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6575154" y="1750910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7815604" y="2364201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9008700" y="1749945"/>
            <a:ext cx="1371600" cy="98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5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3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38" y="1030147"/>
            <a:ext cx="8924925" cy="527685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-1" y="324089"/>
            <a:ext cx="3625328" cy="798825"/>
            <a:chOff x="-1" y="324089"/>
            <a:chExt cx="4491146" cy="798825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4" y="416856"/>
              <a:ext cx="4398381" cy="706058"/>
            </a:xfrm>
            <a:prstGeom prst="rect">
              <a:avLst/>
            </a:prstGeom>
            <a:solidFill>
              <a:srgbClr val="FFABC9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Let’s Practice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  <p:sp>
        <p:nvSpPr>
          <p:cNvPr id="6" name="아래쪽 화살표 5"/>
          <p:cNvSpPr/>
          <p:nvPr/>
        </p:nvSpPr>
        <p:spPr>
          <a:xfrm>
            <a:off x="3539688" y="3119719"/>
            <a:ext cx="408368" cy="599289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아래쪽 화살표 6"/>
          <p:cNvSpPr/>
          <p:nvPr/>
        </p:nvSpPr>
        <p:spPr>
          <a:xfrm>
            <a:off x="7208045" y="2594161"/>
            <a:ext cx="408368" cy="599289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아래쪽 화살표 9"/>
          <p:cNvSpPr/>
          <p:nvPr/>
        </p:nvSpPr>
        <p:spPr>
          <a:xfrm>
            <a:off x="8380629" y="3193450"/>
            <a:ext cx="408368" cy="599289"/>
          </a:xfrm>
          <a:prstGeom prst="downArrow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0066FF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8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578568F-934B-4CF7-A4C6-E65F4E30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44" y="0"/>
            <a:ext cx="10441112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B26B0982-17E7-409B-A92E-F930062E8584}"/>
              </a:ext>
            </a:extLst>
          </p:cNvPr>
          <p:cNvSpPr/>
          <p:nvPr/>
        </p:nvSpPr>
        <p:spPr>
          <a:xfrm>
            <a:off x="8560278" y="4676855"/>
            <a:ext cx="2733660" cy="1266738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xmlns="" id="{D9CB3239-D964-48FB-B8A6-ABD7FAB2C206}"/>
              </a:ext>
            </a:extLst>
          </p:cNvPr>
          <p:cNvSpPr/>
          <p:nvPr/>
        </p:nvSpPr>
        <p:spPr>
          <a:xfrm>
            <a:off x="1978189" y="1655155"/>
            <a:ext cx="1854970" cy="1474170"/>
          </a:xfrm>
          <a:prstGeom prst="roundRect">
            <a:avLst/>
          </a:prstGeom>
          <a:noFill/>
          <a:ln w="92075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9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Point Check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58" y="1370328"/>
            <a:ext cx="11144917" cy="5105686"/>
          </a:xfrm>
          <a:prstGeom prst="rect">
            <a:avLst/>
          </a:prstGeom>
        </p:spPr>
      </p:pic>
      <p:pic>
        <p:nvPicPr>
          <p:cNvPr id="4" name="6-5-1point check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575" y="-1149603"/>
            <a:ext cx="609600" cy="609600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969002" y="2699704"/>
            <a:ext cx="861172" cy="765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2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Point Check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r="1427" b="20074"/>
          <a:stretch/>
        </p:blipFill>
        <p:spPr>
          <a:xfrm>
            <a:off x="794398" y="1524320"/>
            <a:ext cx="10770074" cy="4403144"/>
          </a:xfrm>
          <a:prstGeom prst="rect">
            <a:avLst/>
          </a:prstGeom>
        </p:spPr>
      </p:pic>
      <p:pic>
        <p:nvPicPr>
          <p:cNvPr id="5" name="6-5-1point check02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4675" y="-695325"/>
            <a:ext cx="609600" cy="609600"/>
          </a:xfrm>
          <a:prstGeom prst="rect">
            <a:avLst/>
          </a:prstGeom>
        </p:spPr>
      </p:pic>
      <p:pic>
        <p:nvPicPr>
          <p:cNvPr id="6" name="6-5-1point check02-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3275" y="-6318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8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-5_Culture Lin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-1" y="324089"/>
            <a:ext cx="2506532" cy="798825"/>
            <a:chOff x="-1" y="324089"/>
            <a:chExt cx="4549724" cy="798825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xmlns="" id="{5DCED171-0620-485E-9317-D542D84623C4}"/>
                </a:ext>
              </a:extLst>
            </p:cNvPr>
            <p:cNvSpPr txBox="1">
              <a:spLocks/>
            </p:cNvSpPr>
            <p:nvPr/>
          </p:nvSpPr>
          <p:spPr>
            <a:xfrm>
              <a:off x="92762" y="416856"/>
              <a:ext cx="4456961" cy="70605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xmlns="" id="{DCA16500-135F-44CE-AA1C-836D70C3355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324089"/>
              <a:ext cx="4398381" cy="70605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b="1" dirty="0" smtClean="0">
                  <a:solidFill>
                    <a:schemeClr val="bg1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Culture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32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8" name="AutoShape 23">
            <a:extLst>
              <a:ext uri="{FF2B5EF4-FFF2-40B4-BE49-F238E27FC236}">
                <a16:creationId xmlns:a16="http://schemas.microsoft.com/office/drawing/2014/main" xmlns="" id="{95A9714B-572B-4B40-9748-514338114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2291862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en-US" altLang="ko-KR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Fun Talk 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주요</a:t>
            </a:r>
            <a:r>
              <a:rPr lang="en-US" altLang="ko-KR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표현 따라 말하기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9" name="그래픽 3" descr="배지 1">
            <a:extLst>
              <a:ext uri="{FF2B5EF4-FFF2-40B4-BE49-F238E27FC236}">
                <a16:creationId xmlns:a16="http://schemas.microsoft.com/office/drawing/2014/main" xmlns="" id="{7A32412B-DD3F-4E8F-B626-D3071034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077" y="1963258"/>
            <a:ext cx="1695716" cy="1695716"/>
          </a:xfrm>
          <a:prstGeom prst="rect">
            <a:avLst/>
          </a:prstGeom>
        </p:spPr>
      </p:pic>
      <p:sp>
        <p:nvSpPr>
          <p:cNvPr id="10" name="AutoShape 23">
            <a:extLst>
              <a:ext uri="{FF2B5EF4-FFF2-40B4-BE49-F238E27FC236}">
                <a16:creationId xmlns:a16="http://schemas.microsoft.com/office/drawing/2014/main" xmlns="" id="{B4F20D89-43B5-43B5-8735-B6296FBB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4339684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en-US" altLang="ko-KR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Let’s Practice 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다시</a:t>
            </a:r>
            <a:r>
              <a:rPr lang="en-US" altLang="ko-KR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듣고 따라 말하기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1" name="그래픽 5" descr="배지">
            <a:extLst>
              <a:ext uri="{FF2B5EF4-FFF2-40B4-BE49-F238E27FC236}">
                <a16:creationId xmlns:a16="http://schemas.microsoft.com/office/drawing/2014/main" xmlns="" id="{008BCFC0-EF5B-446A-BD35-171792494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077" y="3987578"/>
            <a:ext cx="1695716" cy="169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2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이 영상에 사용한 교과서의 지문</a:t>
            </a:r>
            <a:r>
              <a:rPr lang="en-US" altLang="ko-KR" sz="4000" b="1" dirty="0"/>
              <a:t>, </a:t>
            </a:r>
            <a:r>
              <a:rPr lang="ko-KR" altLang="en-US" sz="4000" b="1" dirty="0"/>
              <a:t>삽화</a:t>
            </a:r>
            <a:r>
              <a:rPr lang="en-US" altLang="ko-KR" sz="4000" b="1" dirty="0"/>
              <a:t>, </a:t>
            </a:r>
            <a:r>
              <a:rPr lang="ko-KR" altLang="en-US" sz="4000" b="1" dirty="0"/>
              <a:t>음원</a:t>
            </a:r>
            <a:r>
              <a:rPr lang="en-US" altLang="ko-KR" sz="4000" b="1" dirty="0"/>
              <a:t>,</a:t>
            </a:r>
            <a:r>
              <a:rPr lang="ko-KR" altLang="en-US" sz="4000" b="1" dirty="0"/>
              <a:t> 영상 등 </a:t>
            </a:r>
            <a:endParaRPr lang="en-US" altLang="ko-KR" sz="40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모든 교과서 자료는 </a:t>
            </a:r>
            <a:r>
              <a:rPr lang="en-US" altLang="ko-KR" sz="4000" b="1" dirty="0"/>
              <a:t>(</a:t>
            </a:r>
            <a:r>
              <a:rPr lang="ko-KR" altLang="en-US" sz="4000" b="1" dirty="0"/>
              <a:t>주</a:t>
            </a:r>
            <a:r>
              <a:rPr lang="en-US" altLang="ko-KR" sz="4000" b="1" dirty="0"/>
              <a:t>)</a:t>
            </a:r>
            <a:r>
              <a:rPr lang="ko-KR" altLang="en-US" sz="4000" b="1" dirty="0"/>
              <a:t>천재교육에 저작재산권이 있습니다</a:t>
            </a:r>
            <a:r>
              <a:rPr lang="en-US" altLang="ko-KR" sz="4000" b="1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이 영상의 저작재산권은 제작자에게 있습니다</a:t>
            </a:r>
            <a:endParaRPr lang="en-US" altLang="ko-KR" sz="40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이 영상은 각 초등학교에서 수업에 사용할 수 있습니다</a:t>
            </a:r>
            <a:r>
              <a:rPr lang="en-US" altLang="ko-KR" sz="4000" b="1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이 외의 방법과 목적으로 이 영상을 사용하거나 </a:t>
            </a:r>
            <a:endParaRPr lang="en-US" altLang="ko-KR" sz="40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일부 또는 전부를 저장 장치에 저장하거나</a:t>
            </a:r>
            <a:r>
              <a:rPr lang="en-US" altLang="ko-KR" sz="4000" b="1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일부 또는 전부를 다른 자료에 사용하는 것은 </a:t>
            </a:r>
            <a:endParaRPr lang="en-US" altLang="ko-KR" sz="40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b="1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32587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064C6BF-FC36-4F72-B744-667686E7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3" y="0"/>
            <a:ext cx="11643014" cy="68580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D9CB7345-91C2-467F-B391-65B201BF78B6}"/>
              </a:ext>
            </a:extLst>
          </p:cNvPr>
          <p:cNvSpPr/>
          <p:nvPr/>
        </p:nvSpPr>
        <p:spPr>
          <a:xfrm>
            <a:off x="7153820" y="4987637"/>
            <a:ext cx="1175533" cy="1726892"/>
          </a:xfrm>
          <a:prstGeom prst="ellipse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0A8FF74-1123-49FF-9C8B-B0900B0DDAE7}"/>
              </a:ext>
            </a:extLst>
          </p:cNvPr>
          <p:cNvSpPr/>
          <p:nvPr/>
        </p:nvSpPr>
        <p:spPr>
          <a:xfrm>
            <a:off x="9098997" y="5031358"/>
            <a:ext cx="1175533" cy="1726892"/>
          </a:xfrm>
          <a:prstGeom prst="ellipse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1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E47948C-0574-4A69-B510-E59253B934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Words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A8B42FC-DDA8-4872-BE14-B9D75C900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8" t="51494" r="66848"/>
          <a:stretch/>
        </p:blipFill>
        <p:spPr>
          <a:xfrm>
            <a:off x="822065" y="4187656"/>
            <a:ext cx="2949126" cy="21192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C624E962-E553-4ED2-9B83-5634AE395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50000" r="33424" b="1494"/>
          <a:stretch/>
        </p:blipFill>
        <p:spPr>
          <a:xfrm>
            <a:off x="4594933" y="4187657"/>
            <a:ext cx="2949126" cy="21192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161F05D-721D-4FA8-B8C0-1E9D57E92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31" t="51334" r="659" b="160"/>
          <a:stretch/>
        </p:blipFill>
        <p:spPr>
          <a:xfrm>
            <a:off x="8420809" y="4187656"/>
            <a:ext cx="2949126" cy="211929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21463B5-47DE-4ECE-B291-B4BCA7AA8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40" b="51453"/>
          <a:stretch/>
        </p:blipFill>
        <p:spPr>
          <a:xfrm>
            <a:off x="822065" y="1499735"/>
            <a:ext cx="2953544" cy="21210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B41D4A2E-3261-4C9C-B873-D1551EC05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90" b="51494"/>
          <a:stretch/>
        </p:blipFill>
        <p:spPr>
          <a:xfrm>
            <a:off x="8420809" y="1466206"/>
            <a:ext cx="2949126" cy="21192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B0AAAD76-B519-40C1-A1A8-EB62222A1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15" r="33125" b="49918"/>
          <a:stretch/>
        </p:blipFill>
        <p:spPr>
          <a:xfrm>
            <a:off x="4619228" y="1466206"/>
            <a:ext cx="2953545" cy="2188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AF5EA98-B0BB-4E61-ADA7-4F580E7EFA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Words </a:t>
            </a:r>
            <a:r>
              <a:rPr lang="en-US" altLang="ko-KR" sz="3200" b="1" dirty="0" smtClean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Chant</a:t>
            </a:r>
            <a:endParaRPr lang="ko-KR" altLang="en-US" sz="32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412AF08-504F-49A9-A75A-F48835402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" t="51494" r="66848"/>
          <a:stretch/>
        </p:blipFill>
        <p:spPr>
          <a:xfrm>
            <a:off x="822065" y="4187656"/>
            <a:ext cx="2949126" cy="211929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5B40241-7CFC-40E9-A8DA-000B68FD8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66" t="50000" r="33424" b="1494"/>
          <a:stretch/>
        </p:blipFill>
        <p:spPr>
          <a:xfrm>
            <a:off x="4594933" y="4187657"/>
            <a:ext cx="2949126" cy="21192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B88251B-1A41-4318-81EF-B72A82354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31" t="51334" r="659" b="160"/>
          <a:stretch/>
        </p:blipFill>
        <p:spPr>
          <a:xfrm>
            <a:off x="8420809" y="4187656"/>
            <a:ext cx="2949126" cy="21192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41C307B-5D28-4E4E-9F65-D85509214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640" b="51453"/>
          <a:stretch/>
        </p:blipFill>
        <p:spPr>
          <a:xfrm>
            <a:off x="822065" y="1499735"/>
            <a:ext cx="2953544" cy="212106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EF17A45E-5D31-4217-A0CE-078A85B5E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90" b="51494"/>
          <a:stretch/>
        </p:blipFill>
        <p:spPr>
          <a:xfrm>
            <a:off x="8420809" y="1466206"/>
            <a:ext cx="2949126" cy="211929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C863E74-6545-4E8E-AE54-6905E4CC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5" r="33125" b="49918"/>
          <a:stretch/>
        </p:blipFill>
        <p:spPr>
          <a:xfrm>
            <a:off x="4619228" y="1466206"/>
            <a:ext cx="2953545" cy="2188118"/>
          </a:xfrm>
          <a:prstGeom prst="rect">
            <a:avLst/>
          </a:prstGeom>
        </p:spPr>
      </p:pic>
      <p:pic>
        <p:nvPicPr>
          <p:cNvPr id="22" name="CURIOS DAY(템포 찬트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9455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6690" y="48895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8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79F900A-1B04-4F3C-9B99-00F9A231CB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9" name="AutoShape 23">
            <a:extLst>
              <a:ext uri="{FF2B5EF4-FFF2-40B4-BE49-F238E27FC236}">
                <a16:creationId xmlns:a16="http://schemas.microsoft.com/office/drawing/2014/main" xmlns="" id="{95A9714B-572B-4B40-9748-514338114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2291862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4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계획을 묻고 답하는 </a:t>
            </a:r>
            <a:r>
              <a:rPr lang="ko-KR" altLang="en-US" sz="4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말 듣고 이해하며 말하기</a:t>
            </a:r>
            <a:endParaRPr lang="en-US" altLang="ko-KR" sz="44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1" name="그래픽 3" descr="배지 1">
            <a:extLst>
              <a:ext uri="{FF2B5EF4-FFF2-40B4-BE49-F238E27FC236}">
                <a16:creationId xmlns:a16="http://schemas.microsoft.com/office/drawing/2014/main" xmlns="" id="{7A32412B-DD3F-4E8F-B626-D3071034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077" y="1963258"/>
            <a:ext cx="1695716" cy="1695716"/>
          </a:xfrm>
          <a:prstGeom prst="rect">
            <a:avLst/>
          </a:prstGeom>
        </p:spPr>
      </p:pic>
      <p:sp>
        <p:nvSpPr>
          <p:cNvPr id="12" name="AutoShape 23">
            <a:extLst>
              <a:ext uri="{FF2B5EF4-FFF2-40B4-BE49-F238E27FC236}">
                <a16:creationId xmlns:a16="http://schemas.microsoft.com/office/drawing/2014/main" xmlns="" id="{B4F20D89-43B5-43B5-8735-B6296FBB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543" y="4339684"/>
            <a:ext cx="9843578" cy="1038509"/>
          </a:xfrm>
          <a:prstGeom prst="roundRect">
            <a:avLst>
              <a:gd name="adj" fmla="val 16667"/>
            </a:avLst>
          </a:prstGeom>
          <a:solidFill>
            <a:srgbClr val="B1E6F9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전화 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대화</a:t>
            </a:r>
            <a:r>
              <a:rPr lang="ko-KR" altLang="en-US" sz="480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를</a:t>
            </a:r>
            <a:r>
              <a:rPr lang="ko-KR" altLang="en-US" sz="48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듣고 이해하기</a:t>
            </a:r>
            <a:endParaRPr lang="en-US" altLang="ko-KR" sz="480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3" name="그래픽 5" descr="배지">
            <a:extLst>
              <a:ext uri="{FF2B5EF4-FFF2-40B4-BE49-F238E27FC236}">
                <a16:creationId xmlns:a16="http://schemas.microsoft.com/office/drawing/2014/main" xmlns="" id="{008BCFC0-EF5B-446A-BD35-171792494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077" y="3987578"/>
            <a:ext cx="1695716" cy="169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1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스크린샷, 컴퓨터, 화면, 모니터이(가) 표시된 사진&#10;&#10;자동 생성된 설명">
            <a:extLst>
              <a:ext uri="{FF2B5EF4-FFF2-40B4-BE49-F238E27FC236}">
                <a16:creationId xmlns:a16="http://schemas.microsoft.com/office/drawing/2014/main" xmlns="" id="{FD2AF127-DC48-47C9-AE46-443F93B3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0221" r="15325" b="7547"/>
          <a:stretch/>
        </p:blipFill>
        <p:spPr>
          <a:xfrm>
            <a:off x="816166" y="0"/>
            <a:ext cx="10559668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927CE2D-69AB-4857-A36A-097D863C3221}"/>
              </a:ext>
            </a:extLst>
          </p:cNvPr>
          <p:cNvSpPr/>
          <p:nvPr/>
        </p:nvSpPr>
        <p:spPr>
          <a:xfrm>
            <a:off x="1129331" y="845634"/>
            <a:ext cx="1081434" cy="520179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7FC2393-842E-4E80-ADA4-1DB13BB94045}"/>
              </a:ext>
            </a:extLst>
          </p:cNvPr>
          <p:cNvSpPr/>
          <p:nvPr/>
        </p:nvSpPr>
        <p:spPr>
          <a:xfrm>
            <a:off x="793663" y="2720715"/>
            <a:ext cx="1081434" cy="936885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EBD471C-E96F-4B92-B773-F160E907550D}"/>
              </a:ext>
            </a:extLst>
          </p:cNvPr>
          <p:cNvSpPr/>
          <p:nvPr/>
        </p:nvSpPr>
        <p:spPr>
          <a:xfrm>
            <a:off x="6499982" y="625033"/>
            <a:ext cx="1521274" cy="520179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D6DEFD3-A3F6-45DC-9239-D6DF6E3CEF48}"/>
              </a:ext>
            </a:extLst>
          </p:cNvPr>
          <p:cNvSpPr/>
          <p:nvPr/>
        </p:nvSpPr>
        <p:spPr>
          <a:xfrm>
            <a:off x="10214025" y="1562581"/>
            <a:ext cx="1081434" cy="1238491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769F98D4-00ED-4745-B092-82624607A3D9}"/>
              </a:ext>
            </a:extLst>
          </p:cNvPr>
          <p:cNvSpPr/>
          <p:nvPr/>
        </p:nvSpPr>
        <p:spPr>
          <a:xfrm>
            <a:off x="7283769" y="5868365"/>
            <a:ext cx="1081434" cy="364602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9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>
            <a:extLst>
              <a:ext uri="{FF2B5EF4-FFF2-40B4-BE49-F238E27FC236}">
                <a16:creationId xmlns:a16="http://schemas.microsoft.com/office/drawing/2014/main" xmlns="" id="{B18B6F25-DA67-4564-893F-A350A9A4E603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CC99FF"/>
          </a:solidFill>
          <a:ln>
            <a:solidFill>
              <a:srgbClr val="99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E0F4617-90BB-41BB-9F9C-EB01EE104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560" y="0"/>
            <a:ext cx="6706162" cy="6858000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DB211E8-B6A9-4C1F-A3ED-BB066D653362}"/>
              </a:ext>
            </a:extLst>
          </p:cNvPr>
          <p:cNvSpPr/>
          <p:nvPr/>
        </p:nvSpPr>
        <p:spPr>
          <a:xfrm>
            <a:off x="4329597" y="-3901"/>
            <a:ext cx="2545765" cy="3024893"/>
          </a:xfrm>
          <a:prstGeom prst="ellipse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64E5E9D-041A-4AFC-9680-63544808171F}"/>
              </a:ext>
            </a:extLst>
          </p:cNvPr>
          <p:cNvSpPr/>
          <p:nvPr/>
        </p:nvSpPr>
        <p:spPr>
          <a:xfrm>
            <a:off x="6007260" y="3912243"/>
            <a:ext cx="2210765" cy="2864732"/>
          </a:xfrm>
          <a:prstGeom prst="ellipse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F44D1EF3-EC4C-4ADB-893C-98A397A58F93}"/>
              </a:ext>
            </a:extLst>
          </p:cNvPr>
          <p:cNvSpPr/>
          <p:nvPr/>
        </p:nvSpPr>
        <p:spPr>
          <a:xfrm>
            <a:off x="7495404" y="1307938"/>
            <a:ext cx="3215317" cy="2523279"/>
          </a:xfrm>
          <a:prstGeom prst="rect">
            <a:avLst/>
          </a:prstGeom>
          <a:noFill/>
          <a:ln w="92075"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xmlns="" id="{4F670A4F-679F-4BC2-8A49-72751840562D}"/>
              </a:ext>
            </a:extLst>
          </p:cNvPr>
          <p:cNvSpPr txBox="1">
            <a:spLocks/>
          </p:cNvSpPr>
          <p:nvPr/>
        </p:nvSpPr>
        <p:spPr>
          <a:xfrm>
            <a:off x="0" y="327284"/>
            <a:ext cx="3055716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Fun Talk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 smtClean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Look and Guess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3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5_Fun_자막없음">
            <a:hlinkClick r:id="" action="ppaction://media"/>
            <a:extLst>
              <a:ext uri="{FF2B5EF4-FFF2-40B4-BE49-F238E27FC236}">
                <a16:creationId xmlns:a16="http://schemas.microsoft.com/office/drawing/2014/main" xmlns="" id="{311D11B2-9E5E-41FB-89AB-CDFF367E42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671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xmlns="" id="{E4D6990A-76D7-485D-BFB6-7586F8CB3455}"/>
              </a:ext>
            </a:extLst>
          </p:cNvPr>
          <p:cNvSpPr txBox="1">
            <a:spLocks/>
          </p:cNvSpPr>
          <p:nvPr/>
        </p:nvSpPr>
        <p:spPr>
          <a:xfrm>
            <a:off x="106017" y="416855"/>
            <a:ext cx="3055716" cy="1047749"/>
          </a:xfrm>
          <a:prstGeom prst="rect">
            <a:avLst/>
          </a:prstGeom>
          <a:solidFill>
            <a:srgbClr val="CC99FF">
              <a:alpha val="5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9896275-C6CB-4378-8C53-337E9E840788}"/>
              </a:ext>
            </a:extLst>
          </p:cNvPr>
          <p:cNvSpPr txBox="1">
            <a:spLocks/>
          </p:cNvSpPr>
          <p:nvPr/>
        </p:nvSpPr>
        <p:spPr>
          <a:xfrm>
            <a:off x="0" y="312521"/>
            <a:ext cx="3055716" cy="1047750"/>
          </a:xfrm>
          <a:prstGeom prst="rect">
            <a:avLst/>
          </a:prstGeom>
          <a:solidFill>
            <a:srgbClr val="80008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Fun Talk</a:t>
            </a:r>
            <a:br>
              <a:rPr lang="en-US" altLang="ko-KR" sz="4400" b="1" dirty="0">
                <a:solidFill>
                  <a:schemeClr val="bg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en-US" altLang="ko-KR" sz="20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Let’s Listen</a:t>
            </a:r>
            <a:endParaRPr lang="ko-KR" altLang="en-US" sz="2000" b="1" dirty="0">
              <a:solidFill>
                <a:srgbClr val="FFFF00"/>
              </a:solidFill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9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3|17.3|16.3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8|5.4|9.2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8|4.6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.2|5.4|5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8|6.3|7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45.5|12.1|32.7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0.6|10.7|11.5|11.6|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3.4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4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|4.3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4|5.9|6.5|6.8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7|4.1|3.8|4.2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5.3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9|2.1|2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3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255</Words>
  <Application>Microsoft Office PowerPoint</Application>
  <PresentationFormat>사용자 지정</PresentationFormat>
  <Paragraphs>69</Paragraphs>
  <Slides>24</Slides>
  <Notes>0</Notes>
  <HiddenSlides>0</HiddenSlides>
  <MMClips>44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굴림</vt:lpstr>
      <vt:lpstr>Arial</vt:lpstr>
      <vt:lpstr>배달의민족 주아</vt:lpstr>
      <vt:lpstr>경기천년제목 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Eunsaem Lee</dc:creator>
  <cp:lastModifiedBy>Windows User</cp:lastModifiedBy>
  <cp:revision>83</cp:revision>
  <dcterms:created xsi:type="dcterms:W3CDTF">2020-06-14T15:28:45Z</dcterms:created>
  <dcterms:modified xsi:type="dcterms:W3CDTF">2020-06-22T01:22:15Z</dcterms:modified>
</cp:coreProperties>
</file>