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2" r:id="rId10"/>
    <p:sldId id="265" r:id="rId11"/>
    <p:sldId id="266" r:id="rId12"/>
    <p:sldId id="267" r:id="rId13"/>
    <p:sldId id="272" r:id="rId14"/>
    <p:sldId id="284" r:id="rId15"/>
    <p:sldId id="268" r:id="rId16"/>
    <p:sldId id="269" r:id="rId17"/>
    <p:sldId id="285" r:id="rId18"/>
    <p:sldId id="270" r:id="rId19"/>
    <p:sldId id="271" r:id="rId20"/>
    <p:sldId id="275" r:id="rId21"/>
    <p:sldId id="276" r:id="rId22"/>
    <p:sldId id="281" r:id="rId2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74DA"/>
    <a:srgbClr val="CD50D0"/>
    <a:srgbClr val="BFEB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71" autoAdjust="0"/>
    <p:restoredTop sz="94660"/>
  </p:normalViewPr>
  <p:slideViewPr>
    <p:cSldViewPr snapToGrid="0">
      <p:cViewPr varScale="1">
        <p:scale>
          <a:sx n="91" d="100"/>
          <a:sy n="91" d="100"/>
        </p:scale>
        <p:origin x="58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698B-8027-48BE-A345-A966EC5B5C4A}" type="datetimeFigureOut">
              <a:rPr lang="ko-KR" altLang="en-US" smtClean="0"/>
              <a:t>2020-06-22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5BC6-1EF5-443B-962D-F27092A0D7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0071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698B-8027-48BE-A345-A966EC5B5C4A}" type="datetimeFigureOut">
              <a:rPr lang="ko-KR" altLang="en-US" smtClean="0"/>
              <a:t>2020-06-22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5BC6-1EF5-443B-962D-F27092A0D7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4565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698B-8027-48BE-A345-A966EC5B5C4A}" type="datetimeFigureOut">
              <a:rPr lang="ko-KR" altLang="en-US" smtClean="0"/>
              <a:t>2020-06-22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5BC6-1EF5-443B-962D-F27092A0D7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2988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698B-8027-48BE-A345-A966EC5B5C4A}" type="datetimeFigureOut">
              <a:rPr lang="ko-KR" altLang="en-US" smtClean="0"/>
              <a:t>2020-06-22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5BC6-1EF5-443B-962D-F27092A0D7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2777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698B-8027-48BE-A345-A966EC5B5C4A}" type="datetimeFigureOut">
              <a:rPr lang="ko-KR" altLang="en-US" smtClean="0"/>
              <a:t>2020-06-22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5BC6-1EF5-443B-962D-F27092A0D7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5035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698B-8027-48BE-A345-A966EC5B5C4A}" type="datetimeFigureOut">
              <a:rPr lang="ko-KR" altLang="en-US" smtClean="0"/>
              <a:t>2020-06-22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5BC6-1EF5-443B-962D-F27092A0D7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207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698B-8027-48BE-A345-A966EC5B5C4A}" type="datetimeFigureOut">
              <a:rPr lang="ko-KR" altLang="en-US" smtClean="0"/>
              <a:t>2020-06-22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5BC6-1EF5-443B-962D-F27092A0D7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2965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698B-8027-48BE-A345-A966EC5B5C4A}" type="datetimeFigureOut">
              <a:rPr lang="ko-KR" altLang="en-US" smtClean="0"/>
              <a:t>2020-06-22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5BC6-1EF5-443B-962D-F27092A0D7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309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698B-8027-48BE-A345-A966EC5B5C4A}" type="datetimeFigureOut">
              <a:rPr lang="ko-KR" altLang="en-US" smtClean="0"/>
              <a:t>2020-06-22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5BC6-1EF5-443B-962D-F27092A0D7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3562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698B-8027-48BE-A345-A966EC5B5C4A}" type="datetimeFigureOut">
              <a:rPr lang="ko-KR" altLang="en-US" smtClean="0"/>
              <a:t>2020-06-22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5BC6-1EF5-443B-962D-F27092A0D7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5561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698B-8027-48BE-A345-A966EC5B5C4A}" type="datetimeFigureOut">
              <a:rPr lang="ko-KR" altLang="en-US" smtClean="0"/>
              <a:t>2020-06-22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5BC6-1EF5-443B-962D-F27092A0D7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0714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9698B-8027-48BE-A345-A966EC5B5C4A}" type="datetimeFigureOut">
              <a:rPr lang="ko-KR" altLang="en-US" smtClean="0"/>
              <a:t>2020-06-22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15BC6-1EF5-443B-962D-F27092A0D7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8854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2.mp4"/><Relationship Id="rId2" Type="http://schemas.microsoft.com/office/2007/relationships/media" Target="../media/media12.mp4"/><Relationship Id="rId1" Type="http://schemas.openxmlformats.org/officeDocument/2006/relationships/tags" Target="../tags/tag11.xm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3.mp4"/><Relationship Id="rId2" Type="http://schemas.microsoft.com/office/2007/relationships/media" Target="../media/media13.mp4"/><Relationship Id="rId1" Type="http://schemas.openxmlformats.org/officeDocument/2006/relationships/tags" Target="../tags/tag12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media" Target="../media/media17.mp3"/><Relationship Id="rId13" Type="http://schemas.openxmlformats.org/officeDocument/2006/relationships/audio" Target="../media/media19.mp3"/><Relationship Id="rId18" Type="http://schemas.microsoft.com/office/2007/relationships/media" Target="../media/media22.mp3"/><Relationship Id="rId26" Type="http://schemas.microsoft.com/office/2007/relationships/media" Target="../media/media26.mp3"/><Relationship Id="rId3" Type="http://schemas.openxmlformats.org/officeDocument/2006/relationships/audio" Target="../media/media14.mp3"/><Relationship Id="rId21" Type="http://schemas.openxmlformats.org/officeDocument/2006/relationships/audio" Target="../media/media23.mp3"/><Relationship Id="rId7" Type="http://schemas.openxmlformats.org/officeDocument/2006/relationships/audio" Target="../media/media16.mp3"/><Relationship Id="rId12" Type="http://schemas.microsoft.com/office/2007/relationships/media" Target="../media/media19.mp3"/><Relationship Id="rId17" Type="http://schemas.openxmlformats.org/officeDocument/2006/relationships/audio" Target="../media/media21.mp3"/><Relationship Id="rId25" Type="http://schemas.openxmlformats.org/officeDocument/2006/relationships/audio" Target="../media/media25.mp3"/><Relationship Id="rId2" Type="http://schemas.microsoft.com/office/2007/relationships/media" Target="../media/media14.mp3"/><Relationship Id="rId16" Type="http://schemas.microsoft.com/office/2007/relationships/media" Target="../media/media21.mp3"/><Relationship Id="rId20" Type="http://schemas.microsoft.com/office/2007/relationships/media" Target="../media/media23.mp3"/><Relationship Id="rId29" Type="http://schemas.openxmlformats.org/officeDocument/2006/relationships/image" Target="../media/image10.png"/><Relationship Id="rId1" Type="http://schemas.openxmlformats.org/officeDocument/2006/relationships/tags" Target="../tags/tag13.xml"/><Relationship Id="rId6" Type="http://schemas.microsoft.com/office/2007/relationships/media" Target="../media/media16.mp3"/><Relationship Id="rId11" Type="http://schemas.openxmlformats.org/officeDocument/2006/relationships/audio" Target="../media/media18.mp3"/><Relationship Id="rId24" Type="http://schemas.microsoft.com/office/2007/relationships/media" Target="../media/media25.mp3"/><Relationship Id="rId5" Type="http://schemas.openxmlformats.org/officeDocument/2006/relationships/audio" Target="../media/media15.mp3"/><Relationship Id="rId15" Type="http://schemas.openxmlformats.org/officeDocument/2006/relationships/audio" Target="../media/media20.mp3"/><Relationship Id="rId23" Type="http://schemas.openxmlformats.org/officeDocument/2006/relationships/audio" Target="../media/media24.mp3"/><Relationship Id="rId28" Type="http://schemas.openxmlformats.org/officeDocument/2006/relationships/slideLayout" Target="../slideLayouts/slideLayout1.xml"/><Relationship Id="rId10" Type="http://schemas.microsoft.com/office/2007/relationships/media" Target="../media/media18.mp3"/><Relationship Id="rId19" Type="http://schemas.openxmlformats.org/officeDocument/2006/relationships/audio" Target="../media/media22.mp3"/><Relationship Id="rId4" Type="http://schemas.microsoft.com/office/2007/relationships/media" Target="../media/media15.mp3"/><Relationship Id="rId9" Type="http://schemas.openxmlformats.org/officeDocument/2006/relationships/audio" Target="../media/media17.mp3"/><Relationship Id="rId14" Type="http://schemas.microsoft.com/office/2007/relationships/media" Target="../media/media20.mp3"/><Relationship Id="rId22" Type="http://schemas.microsoft.com/office/2007/relationships/media" Target="../media/media24.mp3"/><Relationship Id="rId27" Type="http://schemas.openxmlformats.org/officeDocument/2006/relationships/audio" Target="../media/media26.mp3"/><Relationship Id="rId30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media" Target="../media/media17.mp3"/><Relationship Id="rId13" Type="http://schemas.openxmlformats.org/officeDocument/2006/relationships/audio" Target="../media/media19.mp3"/><Relationship Id="rId18" Type="http://schemas.microsoft.com/office/2007/relationships/media" Target="../media/media22.mp3"/><Relationship Id="rId26" Type="http://schemas.microsoft.com/office/2007/relationships/media" Target="../media/media26.mp3"/><Relationship Id="rId3" Type="http://schemas.openxmlformats.org/officeDocument/2006/relationships/audio" Target="../media/media14.mp3"/><Relationship Id="rId21" Type="http://schemas.openxmlformats.org/officeDocument/2006/relationships/audio" Target="../media/media23.mp3"/><Relationship Id="rId7" Type="http://schemas.openxmlformats.org/officeDocument/2006/relationships/audio" Target="../media/media16.mp3"/><Relationship Id="rId12" Type="http://schemas.microsoft.com/office/2007/relationships/media" Target="../media/media19.mp3"/><Relationship Id="rId17" Type="http://schemas.openxmlformats.org/officeDocument/2006/relationships/audio" Target="../media/media21.mp3"/><Relationship Id="rId25" Type="http://schemas.openxmlformats.org/officeDocument/2006/relationships/audio" Target="../media/media25.mp3"/><Relationship Id="rId2" Type="http://schemas.microsoft.com/office/2007/relationships/media" Target="../media/media14.mp3"/><Relationship Id="rId16" Type="http://schemas.microsoft.com/office/2007/relationships/media" Target="../media/media21.mp3"/><Relationship Id="rId20" Type="http://schemas.microsoft.com/office/2007/relationships/media" Target="../media/media23.mp3"/><Relationship Id="rId29" Type="http://schemas.openxmlformats.org/officeDocument/2006/relationships/image" Target="../media/image10.png"/><Relationship Id="rId1" Type="http://schemas.openxmlformats.org/officeDocument/2006/relationships/tags" Target="../tags/tag14.xml"/><Relationship Id="rId6" Type="http://schemas.microsoft.com/office/2007/relationships/media" Target="../media/media16.mp3"/><Relationship Id="rId11" Type="http://schemas.openxmlformats.org/officeDocument/2006/relationships/audio" Target="../media/media18.mp3"/><Relationship Id="rId24" Type="http://schemas.microsoft.com/office/2007/relationships/media" Target="../media/media25.mp3"/><Relationship Id="rId5" Type="http://schemas.openxmlformats.org/officeDocument/2006/relationships/audio" Target="../media/media15.mp3"/><Relationship Id="rId15" Type="http://schemas.openxmlformats.org/officeDocument/2006/relationships/audio" Target="../media/media20.mp3"/><Relationship Id="rId23" Type="http://schemas.openxmlformats.org/officeDocument/2006/relationships/audio" Target="../media/media24.mp3"/><Relationship Id="rId28" Type="http://schemas.openxmlformats.org/officeDocument/2006/relationships/slideLayout" Target="../slideLayouts/slideLayout1.xml"/><Relationship Id="rId10" Type="http://schemas.microsoft.com/office/2007/relationships/media" Target="../media/media18.mp3"/><Relationship Id="rId19" Type="http://schemas.openxmlformats.org/officeDocument/2006/relationships/audio" Target="../media/media22.mp3"/><Relationship Id="rId4" Type="http://schemas.microsoft.com/office/2007/relationships/media" Target="../media/media15.mp3"/><Relationship Id="rId9" Type="http://schemas.openxmlformats.org/officeDocument/2006/relationships/audio" Target="../media/media17.mp3"/><Relationship Id="rId14" Type="http://schemas.microsoft.com/office/2007/relationships/media" Target="../media/media20.mp3"/><Relationship Id="rId22" Type="http://schemas.microsoft.com/office/2007/relationships/media" Target="../media/media24.mp3"/><Relationship Id="rId27" Type="http://schemas.openxmlformats.org/officeDocument/2006/relationships/audio" Target="../media/media26.mp3"/><Relationship Id="rId30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media" Target="../media/media30.mp3"/><Relationship Id="rId13" Type="http://schemas.openxmlformats.org/officeDocument/2006/relationships/audio" Target="../media/media32.mp3"/><Relationship Id="rId18" Type="http://schemas.microsoft.com/office/2007/relationships/media" Target="../media/media35.mp3"/><Relationship Id="rId3" Type="http://schemas.openxmlformats.org/officeDocument/2006/relationships/audio" Target="../media/media27.mp3"/><Relationship Id="rId21" Type="http://schemas.openxmlformats.org/officeDocument/2006/relationships/image" Target="../media/image13.png"/><Relationship Id="rId7" Type="http://schemas.openxmlformats.org/officeDocument/2006/relationships/audio" Target="../media/media29.mp3"/><Relationship Id="rId12" Type="http://schemas.microsoft.com/office/2007/relationships/media" Target="../media/media32.mp3"/><Relationship Id="rId17" Type="http://schemas.openxmlformats.org/officeDocument/2006/relationships/audio" Target="../media/media34.mp3"/><Relationship Id="rId2" Type="http://schemas.microsoft.com/office/2007/relationships/media" Target="../media/media27.mp3"/><Relationship Id="rId16" Type="http://schemas.microsoft.com/office/2007/relationships/media" Target="../media/media34.mp3"/><Relationship Id="rId20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microsoft.com/office/2007/relationships/media" Target="../media/media29.mp3"/><Relationship Id="rId11" Type="http://schemas.openxmlformats.org/officeDocument/2006/relationships/audio" Target="../media/media31.mp3"/><Relationship Id="rId5" Type="http://schemas.openxmlformats.org/officeDocument/2006/relationships/audio" Target="../media/media28.mp3"/><Relationship Id="rId15" Type="http://schemas.openxmlformats.org/officeDocument/2006/relationships/audio" Target="../media/media33.mp3"/><Relationship Id="rId10" Type="http://schemas.microsoft.com/office/2007/relationships/media" Target="../media/media31.mp3"/><Relationship Id="rId19" Type="http://schemas.openxmlformats.org/officeDocument/2006/relationships/audio" Target="../media/media35.mp3"/><Relationship Id="rId4" Type="http://schemas.microsoft.com/office/2007/relationships/media" Target="../media/media28.mp3"/><Relationship Id="rId9" Type="http://schemas.openxmlformats.org/officeDocument/2006/relationships/audio" Target="../media/media30.mp3"/><Relationship Id="rId14" Type="http://schemas.microsoft.com/office/2007/relationships/media" Target="../media/media33.mp3"/><Relationship Id="rId22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media" Target="../media/media39.mp3"/><Relationship Id="rId13" Type="http://schemas.openxmlformats.org/officeDocument/2006/relationships/audio" Target="../media/media41.mp3"/><Relationship Id="rId3" Type="http://schemas.openxmlformats.org/officeDocument/2006/relationships/audio" Target="../media/media36.mp3"/><Relationship Id="rId7" Type="http://schemas.openxmlformats.org/officeDocument/2006/relationships/audio" Target="../media/media38.mp3"/><Relationship Id="rId12" Type="http://schemas.microsoft.com/office/2007/relationships/media" Target="../media/media41.mp3"/><Relationship Id="rId2" Type="http://schemas.microsoft.com/office/2007/relationships/media" Target="../media/media36.mp3"/><Relationship Id="rId16" Type="http://schemas.openxmlformats.org/officeDocument/2006/relationships/image" Target="../media/image2.png"/><Relationship Id="rId1" Type="http://schemas.openxmlformats.org/officeDocument/2006/relationships/tags" Target="../tags/tag16.xml"/><Relationship Id="rId6" Type="http://schemas.microsoft.com/office/2007/relationships/media" Target="../media/media38.mp3"/><Relationship Id="rId11" Type="http://schemas.openxmlformats.org/officeDocument/2006/relationships/audio" Target="../media/media40.mp3"/><Relationship Id="rId5" Type="http://schemas.openxmlformats.org/officeDocument/2006/relationships/audio" Target="../media/media37.mp3"/><Relationship Id="rId15" Type="http://schemas.openxmlformats.org/officeDocument/2006/relationships/image" Target="../media/image13.png"/><Relationship Id="rId10" Type="http://schemas.microsoft.com/office/2007/relationships/media" Target="../media/media40.mp3"/><Relationship Id="rId4" Type="http://schemas.microsoft.com/office/2007/relationships/media" Target="../media/media37.mp3"/><Relationship Id="rId9" Type="http://schemas.openxmlformats.org/officeDocument/2006/relationships/audio" Target="../media/media39.mp3"/><Relationship Id="rId1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42.mp3"/><Relationship Id="rId7" Type="http://schemas.openxmlformats.org/officeDocument/2006/relationships/image" Target="../media/image14.png"/><Relationship Id="rId2" Type="http://schemas.microsoft.com/office/2007/relationships/media" Target="../media/media42.mp3"/><Relationship Id="rId1" Type="http://schemas.openxmlformats.org/officeDocument/2006/relationships/tags" Target="../tags/tag18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43.mp3"/><Relationship Id="rId4" Type="http://schemas.microsoft.com/office/2007/relationships/media" Target="../media/media43.mp3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video" Target="../media/media44.mp4"/><Relationship Id="rId2" Type="http://schemas.microsoft.com/office/2007/relationships/media" Target="../media/media44.mp4"/><Relationship Id="rId1" Type="http://schemas.openxmlformats.org/officeDocument/2006/relationships/tags" Target="../tags/tag20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6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7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media" Target="../media/media7.mp3"/><Relationship Id="rId13" Type="http://schemas.openxmlformats.org/officeDocument/2006/relationships/audio" Target="../media/media9.mp3"/><Relationship Id="rId18" Type="http://schemas.openxmlformats.org/officeDocument/2006/relationships/slideLayout" Target="../slideLayouts/slideLayout1.xml"/><Relationship Id="rId3" Type="http://schemas.openxmlformats.org/officeDocument/2006/relationships/audio" Target="../media/media4.mp3"/><Relationship Id="rId7" Type="http://schemas.openxmlformats.org/officeDocument/2006/relationships/audio" Target="../media/media6.mp3"/><Relationship Id="rId12" Type="http://schemas.microsoft.com/office/2007/relationships/media" Target="../media/media9.mp3"/><Relationship Id="rId17" Type="http://schemas.openxmlformats.org/officeDocument/2006/relationships/audio" Target="../media/media11.mp3"/><Relationship Id="rId2" Type="http://schemas.microsoft.com/office/2007/relationships/media" Target="../media/media4.mp3"/><Relationship Id="rId16" Type="http://schemas.microsoft.com/office/2007/relationships/media" Target="../media/media11.mp3"/><Relationship Id="rId20" Type="http://schemas.openxmlformats.org/officeDocument/2006/relationships/image" Target="../media/image2.png"/><Relationship Id="rId1" Type="http://schemas.openxmlformats.org/officeDocument/2006/relationships/tags" Target="../tags/tag8.xml"/><Relationship Id="rId6" Type="http://schemas.microsoft.com/office/2007/relationships/media" Target="../media/media6.mp3"/><Relationship Id="rId11" Type="http://schemas.openxmlformats.org/officeDocument/2006/relationships/audio" Target="../media/media8.mp3"/><Relationship Id="rId5" Type="http://schemas.openxmlformats.org/officeDocument/2006/relationships/audio" Target="../media/media5.mp3"/><Relationship Id="rId15" Type="http://schemas.openxmlformats.org/officeDocument/2006/relationships/audio" Target="../media/media10.mp3"/><Relationship Id="rId10" Type="http://schemas.microsoft.com/office/2007/relationships/media" Target="../media/media8.mp3"/><Relationship Id="rId19" Type="http://schemas.openxmlformats.org/officeDocument/2006/relationships/image" Target="../media/image7.png"/><Relationship Id="rId4" Type="http://schemas.microsoft.com/office/2007/relationships/media" Target="../media/media5.mp3"/><Relationship Id="rId9" Type="http://schemas.openxmlformats.org/officeDocument/2006/relationships/audio" Target="../media/media7.mp3"/><Relationship Id="rId14" Type="http://schemas.microsoft.com/office/2007/relationships/media" Target="../media/media10.mp3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7.mp3"/><Relationship Id="rId13" Type="http://schemas.openxmlformats.org/officeDocument/2006/relationships/audio" Target="../media/media9.mp3"/><Relationship Id="rId18" Type="http://schemas.openxmlformats.org/officeDocument/2006/relationships/slideLayout" Target="../slideLayouts/slideLayout1.xml"/><Relationship Id="rId3" Type="http://schemas.openxmlformats.org/officeDocument/2006/relationships/audio" Target="../media/media4.mp3"/><Relationship Id="rId7" Type="http://schemas.openxmlformats.org/officeDocument/2006/relationships/audio" Target="../media/media6.mp3"/><Relationship Id="rId12" Type="http://schemas.microsoft.com/office/2007/relationships/media" Target="../media/media9.mp3"/><Relationship Id="rId17" Type="http://schemas.openxmlformats.org/officeDocument/2006/relationships/audio" Target="../media/media11.mp3"/><Relationship Id="rId2" Type="http://schemas.microsoft.com/office/2007/relationships/media" Target="../media/media4.mp3"/><Relationship Id="rId16" Type="http://schemas.microsoft.com/office/2007/relationships/media" Target="../media/media11.mp3"/><Relationship Id="rId20" Type="http://schemas.openxmlformats.org/officeDocument/2006/relationships/image" Target="../media/image2.png"/><Relationship Id="rId1" Type="http://schemas.openxmlformats.org/officeDocument/2006/relationships/tags" Target="../tags/tag9.xml"/><Relationship Id="rId6" Type="http://schemas.microsoft.com/office/2007/relationships/media" Target="../media/media6.mp3"/><Relationship Id="rId11" Type="http://schemas.openxmlformats.org/officeDocument/2006/relationships/audio" Target="../media/media8.mp3"/><Relationship Id="rId5" Type="http://schemas.openxmlformats.org/officeDocument/2006/relationships/audio" Target="../media/media5.mp3"/><Relationship Id="rId15" Type="http://schemas.openxmlformats.org/officeDocument/2006/relationships/audio" Target="../media/media10.mp3"/><Relationship Id="rId10" Type="http://schemas.microsoft.com/office/2007/relationships/media" Target="../media/media8.mp3"/><Relationship Id="rId19" Type="http://schemas.openxmlformats.org/officeDocument/2006/relationships/image" Target="../media/image7.png"/><Relationship Id="rId4" Type="http://schemas.microsoft.com/office/2007/relationships/media" Target="../media/media5.mp3"/><Relationship Id="rId9" Type="http://schemas.openxmlformats.org/officeDocument/2006/relationships/audio" Target="../media/media7.mp3"/><Relationship Id="rId14" Type="http://schemas.microsoft.com/office/2007/relationships/media" Target="../media/media10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>
            <a:extLst>
              <a:ext uri="{FF2B5EF4-FFF2-40B4-BE49-F238E27FC236}">
                <a16:creationId xmlns:a16="http://schemas.microsoft.com/office/drawing/2014/main" id="{E7BED062-E697-4A25-AA09-55F1DE1194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" t="1652" r="1652"/>
          <a:stretch/>
        </p:blipFill>
        <p:spPr>
          <a:xfrm>
            <a:off x="438229" y="540889"/>
            <a:ext cx="4430825" cy="5776222"/>
          </a:xfrm>
          <a:prstGeom prst="rect">
            <a:avLst/>
          </a:prstGeom>
        </p:spPr>
      </p:pic>
      <p:grpSp>
        <p:nvGrpSpPr>
          <p:cNvPr id="11" name="그룹 10"/>
          <p:cNvGrpSpPr/>
          <p:nvPr/>
        </p:nvGrpSpPr>
        <p:grpSpPr>
          <a:xfrm>
            <a:off x="6163917" y="1709183"/>
            <a:ext cx="4661421" cy="3068579"/>
            <a:chOff x="6202017" y="1709183"/>
            <a:chExt cx="4661421" cy="3068579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5251748E-9A16-4477-B4C4-D7378DDB5E8C}"/>
                </a:ext>
              </a:extLst>
            </p:cNvPr>
            <p:cNvSpPr txBox="1">
              <a:spLocks/>
            </p:cNvSpPr>
            <p:nvPr/>
          </p:nvSpPr>
          <p:spPr>
            <a:xfrm>
              <a:off x="6202017" y="2768548"/>
              <a:ext cx="4430825" cy="17231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altLang="ko-KR" sz="8000" spc="-150" dirty="0">
                  <a:ln w="88900">
                    <a:solidFill>
                      <a:schemeClr val="accent4"/>
                    </a:solidFill>
                  </a:ln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Lesson 5</a:t>
              </a:r>
              <a:endParaRPr lang="en-US" altLang="ko-KR" sz="6000" spc="-150" dirty="0">
                <a:ln w="88900">
                  <a:solidFill>
                    <a:schemeClr val="accent4"/>
                  </a:solidFill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5251748E-9A16-4477-B4C4-D7378DDB5E8C}"/>
                </a:ext>
              </a:extLst>
            </p:cNvPr>
            <p:cNvSpPr txBox="1">
              <a:spLocks/>
            </p:cNvSpPr>
            <p:nvPr/>
          </p:nvSpPr>
          <p:spPr>
            <a:xfrm>
              <a:off x="6202017" y="2770472"/>
              <a:ext cx="4430825" cy="17231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altLang="ko-KR" sz="8000" spc="-150" dirty="0">
                  <a:ln w="22225">
                    <a:noFill/>
                  </a:ln>
                  <a:solidFill>
                    <a:srgbClr val="9F4D99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Lesson 5</a:t>
              </a:r>
              <a:endParaRPr lang="en-US" altLang="ko-KR" sz="6000" spc="-150" dirty="0">
                <a:ln w="22225">
                  <a:noFill/>
                </a:ln>
                <a:solidFill>
                  <a:srgbClr val="9F4D99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6C062636-DF43-46BF-B41E-FDE1276156CD}"/>
                </a:ext>
              </a:extLst>
            </p:cNvPr>
            <p:cNvSpPr/>
            <p:nvPr/>
          </p:nvSpPr>
          <p:spPr>
            <a:xfrm>
              <a:off x="6324185" y="2574310"/>
              <a:ext cx="2755254" cy="499326"/>
            </a:xfrm>
            <a:prstGeom prst="rect">
              <a:avLst/>
            </a:prstGeom>
            <a:solidFill>
              <a:srgbClr val="9F4D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b="1" spc="-150" dirty="0">
                  <a:solidFill>
                    <a:schemeClr val="bg1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English Grade 6</a:t>
              </a:r>
              <a:endParaRPr lang="ko-KR" altLang="en-US" sz="2800" b="1" spc="-150" dirty="0">
                <a:solidFill>
                  <a:schemeClr val="bg1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15" name="말풍선: 타원형 8">
              <a:extLst>
                <a:ext uri="{FF2B5EF4-FFF2-40B4-BE49-F238E27FC236}">
                  <a16:creationId xmlns:a16="http://schemas.microsoft.com/office/drawing/2014/main" id="{0F0A0061-3EC5-40DA-8CA6-511E947EE883}"/>
                </a:ext>
              </a:extLst>
            </p:cNvPr>
            <p:cNvSpPr/>
            <p:nvPr/>
          </p:nvSpPr>
          <p:spPr>
            <a:xfrm>
              <a:off x="9278982" y="1709183"/>
              <a:ext cx="1548972" cy="1364453"/>
            </a:xfrm>
            <a:prstGeom prst="wedgeEllipseCallout">
              <a:avLst>
                <a:gd name="adj1" fmla="val -41108"/>
                <a:gd name="adj2" fmla="val 49087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57150">
              <a:solidFill>
                <a:srgbClr val="7C3C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altLang="ko-KR" sz="4400" dirty="0">
                  <a:solidFill>
                    <a:srgbClr val="6F356B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2nd</a:t>
              </a:r>
              <a:endParaRPr lang="en-US" altLang="ko-KR" sz="2400" dirty="0">
                <a:solidFill>
                  <a:srgbClr val="6F356B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endParaRPr>
            </a:p>
            <a:p>
              <a:pPr algn="ctr">
                <a:lnSpc>
                  <a:spcPct val="80000"/>
                </a:lnSpc>
              </a:pPr>
              <a:r>
                <a:rPr lang="en-US" altLang="ko-KR" sz="2400" dirty="0">
                  <a:solidFill>
                    <a:srgbClr val="6F356B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Period</a:t>
              </a:r>
              <a:endParaRPr lang="ko-KR" altLang="en-US" sz="2400" dirty="0">
                <a:solidFill>
                  <a:srgbClr val="6F356B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endParaRPr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800EFF03-A6AA-4028-AC72-2E92FFFBAB58}"/>
                </a:ext>
              </a:extLst>
            </p:cNvPr>
            <p:cNvSpPr/>
            <p:nvPr/>
          </p:nvSpPr>
          <p:spPr>
            <a:xfrm>
              <a:off x="9090196" y="4192987"/>
              <a:ext cx="177324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ko-KR" sz="3200" spc="-150" dirty="0">
                  <a:solidFill>
                    <a:schemeClr val="bg2">
                      <a:lumMod val="50000"/>
                    </a:schemeClr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(p76~77)</a:t>
              </a:r>
              <a:endParaRPr lang="ko-KR" altLang="en-US" sz="3200" spc="-150" dirty="0">
                <a:solidFill>
                  <a:schemeClr val="bg2">
                    <a:lumMod val="50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endParaRPr>
            </a:p>
          </p:txBody>
        </p:sp>
      </p:grpSp>
      <p:pic>
        <p:nvPicPr>
          <p:cNvPr id="2" name="6-5_song_m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39964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25121" y="5576033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1021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79F900A-1B04-4F3C-9B99-00F9A231CB3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800080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Real Talk #2</a:t>
            </a:r>
            <a:endParaRPr lang="ko-KR" altLang="en-US" sz="5400" b="1" dirty="0">
              <a:solidFill>
                <a:srgbClr val="FFFF00"/>
              </a:solidFill>
              <a:latin typeface="경기천년제목 Bold" panose="02020803020101020101" pitchFamily="18" charset="-127"/>
              <a:ea typeface="경기천년제목 Bold" panose="0202080302010102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9789" y="1187772"/>
            <a:ext cx="7952423" cy="5428393"/>
          </a:xfrm>
          <a:prstGeom prst="rect">
            <a:avLst/>
          </a:prstGeom>
        </p:spPr>
      </p:pic>
      <p:sp>
        <p:nvSpPr>
          <p:cNvPr id="5" name="타원 4">
            <a:extLst>
              <a:ext uri="{FF2B5EF4-FFF2-40B4-BE49-F238E27FC236}">
                <a16:creationId xmlns:a16="http://schemas.microsoft.com/office/drawing/2014/main" id="{664E5E9D-041A-4AFC-9680-63544808171F}"/>
              </a:ext>
            </a:extLst>
          </p:cNvPr>
          <p:cNvSpPr/>
          <p:nvPr/>
        </p:nvSpPr>
        <p:spPr>
          <a:xfrm>
            <a:off x="3448693" y="2612113"/>
            <a:ext cx="1560188" cy="1526861"/>
          </a:xfrm>
          <a:prstGeom prst="ellipse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664E5E9D-041A-4AFC-9680-63544808171F}"/>
              </a:ext>
            </a:extLst>
          </p:cNvPr>
          <p:cNvSpPr/>
          <p:nvPr/>
        </p:nvSpPr>
        <p:spPr>
          <a:xfrm>
            <a:off x="7248533" y="2754353"/>
            <a:ext cx="1560188" cy="1526861"/>
          </a:xfrm>
          <a:prstGeom prst="ellipse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664E5E9D-041A-4AFC-9680-63544808171F}"/>
              </a:ext>
            </a:extLst>
          </p:cNvPr>
          <p:cNvSpPr/>
          <p:nvPr/>
        </p:nvSpPr>
        <p:spPr>
          <a:xfrm>
            <a:off x="5323840" y="1909642"/>
            <a:ext cx="2194560" cy="1526861"/>
          </a:xfrm>
          <a:prstGeom prst="ellipse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460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5_real2_자막없음">
            <a:hlinkClick r:id="" action="ppaction://media"/>
            <a:extLst>
              <a:ext uri="{FF2B5EF4-FFF2-40B4-BE49-F238E27FC236}">
                <a16:creationId xmlns:a16="http://schemas.microsoft.com/office/drawing/2014/main" id="{B7F20028-5936-414B-8066-A1DFD3D8AC3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57671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B18B6F25-DA67-4564-893F-A350A9A4E603}"/>
              </a:ext>
            </a:extLst>
          </p:cNvPr>
          <p:cNvSpPr txBox="1">
            <a:spLocks/>
          </p:cNvSpPr>
          <p:nvPr/>
        </p:nvSpPr>
        <p:spPr>
          <a:xfrm>
            <a:off x="106017" y="416855"/>
            <a:ext cx="3055716" cy="1047749"/>
          </a:xfrm>
          <a:prstGeom prst="rect">
            <a:avLst/>
          </a:prstGeom>
          <a:solidFill>
            <a:srgbClr val="D874DA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800" b="1" dirty="0">
              <a:solidFill>
                <a:srgbClr val="FFFF00"/>
              </a:solidFill>
              <a:latin typeface="경기천년제목 Bold" panose="02020803020101020101" pitchFamily="18" charset="-127"/>
              <a:ea typeface="경기천년제목 Bold" panose="02020803020101020101" pitchFamily="18" charset="-127"/>
            </a:endParaRPr>
          </a:p>
        </p:txBody>
      </p:sp>
      <p:sp>
        <p:nvSpPr>
          <p:cNvPr id="3" name="제목 1">
            <a:extLst>
              <a:ext uri="{FF2B5EF4-FFF2-40B4-BE49-F238E27FC236}">
                <a16:creationId xmlns:a16="http://schemas.microsoft.com/office/drawing/2014/main" id="{4F670A4F-679F-4BC2-8A49-72751840562D}"/>
              </a:ext>
            </a:extLst>
          </p:cNvPr>
          <p:cNvSpPr txBox="1">
            <a:spLocks/>
          </p:cNvSpPr>
          <p:nvPr/>
        </p:nvSpPr>
        <p:spPr>
          <a:xfrm>
            <a:off x="0" y="327284"/>
            <a:ext cx="3055716" cy="1047750"/>
          </a:xfrm>
          <a:prstGeom prst="rect">
            <a:avLst/>
          </a:prstGeom>
          <a:solidFill>
            <a:srgbClr val="800080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4400" b="1" dirty="0">
                <a:solidFill>
                  <a:schemeClr val="bg1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Real Talk2</a:t>
            </a:r>
            <a:br>
              <a:rPr lang="en-US" altLang="ko-KR" sz="4400" b="1" dirty="0">
                <a:solidFill>
                  <a:schemeClr val="bg1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</a:br>
            <a:r>
              <a:rPr lang="en-US" altLang="ko-KR" sz="20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Let’s Listen</a:t>
            </a:r>
            <a:endParaRPr lang="ko-KR" altLang="en-US" sz="2000" b="1" dirty="0">
              <a:solidFill>
                <a:srgbClr val="FFFF00"/>
              </a:solidFill>
              <a:latin typeface="경기천년제목 Bold" panose="02020803020101020101" pitchFamily="18" charset="-127"/>
              <a:ea typeface="경기천년제목 Bold" panose="02020803020101020101" pitchFamily="18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1618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5_real2_자막있음">
            <a:hlinkClick r:id="" action="ppaction://media"/>
            <a:extLst>
              <a:ext uri="{FF2B5EF4-FFF2-40B4-BE49-F238E27FC236}">
                <a16:creationId xmlns:a16="http://schemas.microsoft.com/office/drawing/2014/main" id="{D3D4C20A-CBE0-46C7-BD7F-12FE6B66286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584" cy="6858000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B18B6F25-DA67-4564-893F-A350A9A4E603}"/>
              </a:ext>
            </a:extLst>
          </p:cNvPr>
          <p:cNvSpPr txBox="1">
            <a:spLocks/>
          </p:cNvSpPr>
          <p:nvPr/>
        </p:nvSpPr>
        <p:spPr>
          <a:xfrm>
            <a:off x="106017" y="416855"/>
            <a:ext cx="3055716" cy="1047749"/>
          </a:xfrm>
          <a:prstGeom prst="rect">
            <a:avLst/>
          </a:prstGeom>
          <a:solidFill>
            <a:srgbClr val="D874DA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800" b="1" dirty="0">
              <a:solidFill>
                <a:srgbClr val="FFFF00"/>
              </a:solidFill>
              <a:latin typeface="경기천년제목 Bold" panose="02020803020101020101" pitchFamily="18" charset="-127"/>
              <a:ea typeface="경기천년제목 Bold" panose="02020803020101020101" pitchFamily="18" charset="-127"/>
            </a:endParaRPr>
          </a:p>
        </p:txBody>
      </p:sp>
      <p:sp>
        <p:nvSpPr>
          <p:cNvPr id="3" name="제목 1">
            <a:extLst>
              <a:ext uri="{FF2B5EF4-FFF2-40B4-BE49-F238E27FC236}">
                <a16:creationId xmlns:a16="http://schemas.microsoft.com/office/drawing/2014/main" id="{4F670A4F-679F-4BC2-8A49-72751840562D}"/>
              </a:ext>
            </a:extLst>
          </p:cNvPr>
          <p:cNvSpPr txBox="1">
            <a:spLocks/>
          </p:cNvSpPr>
          <p:nvPr/>
        </p:nvSpPr>
        <p:spPr>
          <a:xfrm>
            <a:off x="0" y="327284"/>
            <a:ext cx="3055716" cy="1047750"/>
          </a:xfrm>
          <a:prstGeom prst="rect">
            <a:avLst/>
          </a:prstGeom>
          <a:solidFill>
            <a:srgbClr val="800080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4400" b="1" dirty="0">
                <a:solidFill>
                  <a:schemeClr val="bg1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Real Talk2</a:t>
            </a:r>
            <a:br>
              <a:rPr lang="en-US" altLang="ko-KR" sz="4400" b="1" dirty="0">
                <a:solidFill>
                  <a:schemeClr val="bg1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</a:br>
            <a:r>
              <a:rPr lang="en-US" altLang="ko-KR" sz="20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Let’s Listen Again</a:t>
            </a:r>
            <a:endParaRPr lang="ko-KR" altLang="en-US" sz="2000" b="1" dirty="0">
              <a:solidFill>
                <a:srgbClr val="FFFF00"/>
              </a:solidFill>
              <a:latin typeface="경기천년제목 Bold" panose="02020803020101020101" pitchFamily="18" charset="-127"/>
              <a:ea typeface="경기천년제목 Bold" panose="02020803020101020101" pitchFamily="18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8041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-1" y="324089"/>
            <a:ext cx="3136901" cy="1068096"/>
            <a:chOff x="-1" y="324089"/>
            <a:chExt cx="4509402" cy="762557"/>
          </a:xfrm>
        </p:grpSpPr>
        <p:sp>
          <p:nvSpPr>
            <p:cNvPr id="3" name="제목 1">
              <a:extLst>
                <a:ext uri="{FF2B5EF4-FFF2-40B4-BE49-F238E27FC236}">
                  <a16:creationId xmlns:a16="http://schemas.microsoft.com/office/drawing/2014/main" id="{5DCED171-0620-485E-9317-D542D84623C4}"/>
                </a:ext>
              </a:extLst>
            </p:cNvPr>
            <p:cNvSpPr txBox="1">
              <a:spLocks/>
            </p:cNvSpPr>
            <p:nvPr/>
          </p:nvSpPr>
          <p:spPr>
            <a:xfrm>
              <a:off x="111021" y="380588"/>
              <a:ext cx="4398380" cy="706058"/>
            </a:xfrm>
            <a:prstGeom prst="rect">
              <a:avLst/>
            </a:prstGeom>
            <a:solidFill>
              <a:srgbClr val="D874DA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4" name="제목 1">
              <a:extLst>
                <a:ext uri="{FF2B5EF4-FFF2-40B4-BE49-F238E27FC236}">
                  <a16:creationId xmlns:a16="http://schemas.microsoft.com/office/drawing/2014/main" id="{DCA16500-135F-44CE-AA1C-836D70C33555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324089"/>
              <a:ext cx="4398381" cy="70605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3200" b="1" dirty="0">
                  <a:solidFill>
                    <a:schemeClr val="bg1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Listen and</a:t>
              </a:r>
            </a:p>
            <a:p>
              <a:pPr algn="ctr"/>
              <a:r>
                <a:rPr lang="en-US" altLang="ko-KR" sz="3200" b="1" dirty="0">
                  <a:solidFill>
                    <a:schemeClr val="bg1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Comprehend</a:t>
              </a:r>
              <a:endParaRPr lang="ko-KR" altLang="en-US" sz="14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</p:grp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9"/>
          <a:srcRect l="15713" t="24021" r="61546" b="40418"/>
          <a:stretch/>
        </p:blipFill>
        <p:spPr>
          <a:xfrm>
            <a:off x="412719" y="1576571"/>
            <a:ext cx="1494612" cy="1595372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9"/>
          <a:srcRect l="62729" t="28139" r="14530" b="36301"/>
          <a:stretch/>
        </p:blipFill>
        <p:spPr>
          <a:xfrm>
            <a:off x="10230639" y="3117761"/>
            <a:ext cx="1511572" cy="1613476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sp>
        <p:nvSpPr>
          <p:cNvPr id="7" name="모서리가 둥근 직사각형 6"/>
          <p:cNvSpPr/>
          <p:nvPr/>
        </p:nvSpPr>
        <p:spPr>
          <a:xfrm>
            <a:off x="2204239" y="1813633"/>
            <a:ext cx="2123921" cy="11212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Hello?</a:t>
            </a:r>
            <a:endParaRPr lang="ko-KR" altLang="en-US" sz="36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5222240" y="3363875"/>
            <a:ext cx="4716998" cy="11212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Hi, </a:t>
            </a:r>
            <a:r>
              <a:rPr lang="en-US" altLang="ko-KR" sz="3600" dirty="0" err="1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Sora</a:t>
            </a:r>
            <a: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. This is Kelly.</a:t>
            </a:r>
            <a:endParaRPr lang="ko-KR" altLang="en-US" sz="36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9"/>
          <a:srcRect l="15713" t="24021" r="61546" b="40418"/>
          <a:stretch/>
        </p:blipFill>
        <p:spPr>
          <a:xfrm>
            <a:off x="412719" y="4850883"/>
            <a:ext cx="1494612" cy="1595372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sp>
        <p:nvSpPr>
          <p:cNvPr id="11" name="모서리가 둥근 직사각형 10"/>
          <p:cNvSpPr/>
          <p:nvPr/>
        </p:nvSpPr>
        <p:spPr>
          <a:xfrm>
            <a:off x="2143279" y="5087945"/>
            <a:ext cx="4867121" cy="11212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Hi, Kelly. What’s up?</a:t>
            </a:r>
            <a:endParaRPr lang="ko-KR" altLang="en-US" sz="36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29"/>
          <a:srcRect l="62729" t="28139" r="14530" b="36301"/>
          <a:stretch/>
        </p:blipFill>
        <p:spPr>
          <a:xfrm>
            <a:off x="10230639" y="1579178"/>
            <a:ext cx="1511572" cy="1613476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sp>
        <p:nvSpPr>
          <p:cNvPr id="13" name="모서리가 둥근 직사각형 12"/>
          <p:cNvSpPr/>
          <p:nvPr/>
        </p:nvSpPr>
        <p:spPr>
          <a:xfrm>
            <a:off x="4714240" y="1614811"/>
            <a:ext cx="5224998" cy="11212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I’m going to go shopping </a:t>
            </a:r>
            <a:b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this afternoon.</a:t>
            </a:r>
            <a:endParaRPr lang="ko-KR" altLang="en-US" sz="36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29"/>
          <a:srcRect l="15713" t="24021" r="61546" b="40418"/>
          <a:stretch/>
        </p:blipFill>
        <p:spPr>
          <a:xfrm>
            <a:off x="412719" y="4393233"/>
            <a:ext cx="1494612" cy="1595372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sp>
        <p:nvSpPr>
          <p:cNvPr id="15" name="모서리가 둥근 직사각형 14"/>
          <p:cNvSpPr/>
          <p:nvPr/>
        </p:nvSpPr>
        <p:spPr>
          <a:xfrm>
            <a:off x="2143279" y="4630295"/>
            <a:ext cx="4989041" cy="11212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Sure. I need a </a:t>
            </a:r>
            <a:r>
              <a:rPr lang="en-US" altLang="ko-KR" sz="36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T-shirt.</a:t>
            </a:r>
            <a:endParaRPr lang="ko-KR" altLang="en-US" sz="36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4714240" y="3192654"/>
            <a:ext cx="5224998" cy="11212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Can you come with me?</a:t>
            </a:r>
            <a:endParaRPr lang="ko-KR" altLang="en-US" sz="36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29"/>
          <a:srcRect l="62729" t="28139" r="14530" b="36301"/>
          <a:stretch/>
        </p:blipFill>
        <p:spPr>
          <a:xfrm>
            <a:off x="10230639" y="2061121"/>
            <a:ext cx="1511572" cy="1613476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sp>
        <p:nvSpPr>
          <p:cNvPr id="18" name="모서리가 둥근 직사각형 17"/>
          <p:cNvSpPr/>
          <p:nvPr/>
        </p:nvSpPr>
        <p:spPr>
          <a:xfrm>
            <a:off x="1239520" y="2307235"/>
            <a:ext cx="8699718" cy="11212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Great. Let’s meet at the </a:t>
            </a:r>
            <a:r>
              <a:rPr lang="en-US" altLang="ko-KR" sz="36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bus </a:t>
            </a:r>
            <a: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stop at two.</a:t>
            </a:r>
            <a:endParaRPr lang="ko-KR" altLang="en-US" sz="36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29"/>
          <a:srcRect l="15713" t="24021" r="61546" b="40418"/>
          <a:stretch/>
        </p:blipFill>
        <p:spPr>
          <a:xfrm>
            <a:off x="412719" y="4363203"/>
            <a:ext cx="1494612" cy="1595372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sp>
        <p:nvSpPr>
          <p:cNvPr id="20" name="모서리가 둥근 직사각형 19"/>
          <p:cNvSpPr/>
          <p:nvPr/>
        </p:nvSpPr>
        <p:spPr>
          <a:xfrm>
            <a:off x="2122642" y="4598410"/>
            <a:ext cx="4663921" cy="11212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Okay. See you later.</a:t>
            </a:r>
            <a:endParaRPr lang="ko-KR" altLang="en-US" sz="36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9" name="6-5 Real Talk 2_01">
            <a:hlinkClick r:id="" action="ppaction://media"/>
            <a:extLst>
              <a:ext uri="{FF2B5EF4-FFF2-40B4-BE49-F238E27FC236}">
                <a16:creationId xmlns:a16="http://schemas.microsoft.com/office/drawing/2014/main" id="{78F8448A-33B2-4CD9-AD65-AECB94D39D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313363" y="7620000"/>
            <a:ext cx="552450" cy="552450"/>
          </a:xfrm>
          <a:prstGeom prst="rect">
            <a:avLst/>
          </a:prstGeom>
        </p:spPr>
      </p:pic>
      <p:pic>
        <p:nvPicPr>
          <p:cNvPr id="21" name="6-5 Real Talk 2_02">
            <a:hlinkClick r:id="" action="ppaction://media"/>
            <a:extLst>
              <a:ext uri="{FF2B5EF4-FFF2-40B4-BE49-F238E27FC236}">
                <a16:creationId xmlns:a16="http://schemas.microsoft.com/office/drawing/2014/main" id="{3629E04F-120E-4DBD-B56D-6A2281D91D2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405438" y="7712075"/>
            <a:ext cx="552450" cy="552450"/>
          </a:xfrm>
          <a:prstGeom prst="rect">
            <a:avLst/>
          </a:prstGeom>
        </p:spPr>
      </p:pic>
      <p:pic>
        <p:nvPicPr>
          <p:cNvPr id="22" name="6-5 Real Talk 2_03">
            <a:hlinkClick r:id="" action="ppaction://media"/>
            <a:extLst>
              <a:ext uri="{FF2B5EF4-FFF2-40B4-BE49-F238E27FC236}">
                <a16:creationId xmlns:a16="http://schemas.microsoft.com/office/drawing/2014/main" id="{A844BB5B-6627-4E1D-A210-9BABA6856CF0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497513" y="7804150"/>
            <a:ext cx="552450" cy="552450"/>
          </a:xfrm>
          <a:prstGeom prst="rect">
            <a:avLst/>
          </a:prstGeom>
        </p:spPr>
      </p:pic>
      <p:pic>
        <p:nvPicPr>
          <p:cNvPr id="23" name="6-5 Real Talk 2_04">
            <a:hlinkClick r:id="" action="ppaction://media"/>
            <a:extLst>
              <a:ext uri="{FF2B5EF4-FFF2-40B4-BE49-F238E27FC236}">
                <a16:creationId xmlns:a16="http://schemas.microsoft.com/office/drawing/2014/main" id="{D39A9895-9361-41FF-A9F8-3F73215B58FF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589588" y="7896225"/>
            <a:ext cx="552450" cy="552450"/>
          </a:xfrm>
          <a:prstGeom prst="rect">
            <a:avLst/>
          </a:prstGeom>
        </p:spPr>
      </p:pic>
      <p:pic>
        <p:nvPicPr>
          <p:cNvPr id="24" name="6-5 Real Talk 2_05">
            <a:hlinkClick r:id="" action="ppaction://media"/>
            <a:extLst>
              <a:ext uri="{FF2B5EF4-FFF2-40B4-BE49-F238E27FC236}">
                <a16:creationId xmlns:a16="http://schemas.microsoft.com/office/drawing/2014/main" id="{76E8201A-1363-4C3B-92FC-DA704C4A021C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681663" y="7988300"/>
            <a:ext cx="552450" cy="552450"/>
          </a:xfrm>
          <a:prstGeom prst="rect">
            <a:avLst/>
          </a:prstGeom>
        </p:spPr>
      </p:pic>
      <p:pic>
        <p:nvPicPr>
          <p:cNvPr id="25" name="6-5 Real Talk 2_06">
            <a:hlinkClick r:id="" action="ppaction://media"/>
            <a:extLst>
              <a:ext uri="{FF2B5EF4-FFF2-40B4-BE49-F238E27FC236}">
                <a16:creationId xmlns:a16="http://schemas.microsoft.com/office/drawing/2014/main" id="{D61207DB-668C-4B94-BB37-7A4E3A8C429D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773738" y="8080375"/>
            <a:ext cx="552450" cy="552450"/>
          </a:xfrm>
          <a:prstGeom prst="rect">
            <a:avLst/>
          </a:prstGeom>
        </p:spPr>
      </p:pic>
      <p:pic>
        <p:nvPicPr>
          <p:cNvPr id="26" name="6-5 Real Talk 2_07">
            <a:hlinkClick r:id="" action="ppaction://media"/>
            <a:extLst>
              <a:ext uri="{FF2B5EF4-FFF2-40B4-BE49-F238E27FC236}">
                <a16:creationId xmlns:a16="http://schemas.microsoft.com/office/drawing/2014/main" id="{5335AE79-824C-4B9F-9FDE-490E123C1BEE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865813" y="8172450"/>
            <a:ext cx="552450" cy="552450"/>
          </a:xfrm>
          <a:prstGeom prst="rect">
            <a:avLst/>
          </a:prstGeom>
        </p:spPr>
      </p:pic>
      <p:pic>
        <p:nvPicPr>
          <p:cNvPr id="27" name="6-5 Real Talk 2_08">
            <a:hlinkClick r:id="" action="ppaction://media"/>
            <a:extLst>
              <a:ext uri="{FF2B5EF4-FFF2-40B4-BE49-F238E27FC236}">
                <a16:creationId xmlns:a16="http://schemas.microsoft.com/office/drawing/2014/main" id="{3C1FD683-BD0C-4177-9D9A-600B579C9FCE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957888" y="8264525"/>
            <a:ext cx="552450" cy="552450"/>
          </a:xfrm>
          <a:prstGeom prst="rect">
            <a:avLst/>
          </a:prstGeom>
        </p:spPr>
      </p:pic>
      <p:pic>
        <p:nvPicPr>
          <p:cNvPr id="28" name="6-5 Real Talk 2_09">
            <a:hlinkClick r:id="" action="ppaction://media"/>
            <a:extLst>
              <a:ext uri="{FF2B5EF4-FFF2-40B4-BE49-F238E27FC236}">
                <a16:creationId xmlns:a16="http://schemas.microsoft.com/office/drawing/2014/main" id="{9DB2FF73-5DA6-42F4-A2A3-EA585DC5A397}"/>
              </a:ext>
            </a:extLst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049963" y="8356600"/>
            <a:ext cx="552450" cy="552450"/>
          </a:xfrm>
          <a:prstGeom prst="rect">
            <a:avLst/>
          </a:prstGeom>
        </p:spPr>
      </p:pic>
      <p:pic>
        <p:nvPicPr>
          <p:cNvPr id="29" name="6-5 Real Talk 2_10">
            <a:hlinkClick r:id="" action="ppaction://media"/>
            <a:extLst>
              <a:ext uri="{FF2B5EF4-FFF2-40B4-BE49-F238E27FC236}">
                <a16:creationId xmlns:a16="http://schemas.microsoft.com/office/drawing/2014/main" id="{6A35D8D3-515A-42AE-A1CB-7B56731DF38A}"/>
              </a:ext>
            </a:extLst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142038" y="8448675"/>
            <a:ext cx="552450" cy="552450"/>
          </a:xfrm>
          <a:prstGeom prst="rect">
            <a:avLst/>
          </a:prstGeom>
        </p:spPr>
      </p:pic>
      <p:pic>
        <p:nvPicPr>
          <p:cNvPr id="30" name="6-5 Real Talk 2_11">
            <a:hlinkClick r:id="" action="ppaction://media"/>
            <a:extLst>
              <a:ext uri="{FF2B5EF4-FFF2-40B4-BE49-F238E27FC236}">
                <a16:creationId xmlns:a16="http://schemas.microsoft.com/office/drawing/2014/main" id="{3FF2698D-F412-47F6-97F7-2912A5C63A38}"/>
              </a:ext>
            </a:extLst>
          </p:cNvPr>
          <p:cNvPicPr>
            <a:picLocks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234113" y="8540750"/>
            <a:ext cx="552450" cy="552450"/>
          </a:xfrm>
          <a:prstGeom prst="rect">
            <a:avLst/>
          </a:prstGeom>
        </p:spPr>
      </p:pic>
      <p:pic>
        <p:nvPicPr>
          <p:cNvPr id="31" name="6-5 Real Talk 2_12">
            <a:hlinkClick r:id="" action="ppaction://media"/>
            <a:extLst>
              <a:ext uri="{FF2B5EF4-FFF2-40B4-BE49-F238E27FC236}">
                <a16:creationId xmlns:a16="http://schemas.microsoft.com/office/drawing/2014/main" id="{A6615802-FAAD-4F52-A674-B42BE40AFB2F}"/>
              </a:ext>
            </a:extLst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4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326188" y="8632825"/>
            <a:ext cx="552450" cy="552450"/>
          </a:xfrm>
          <a:prstGeom prst="rect">
            <a:avLst/>
          </a:prstGeom>
        </p:spPr>
      </p:pic>
      <p:pic>
        <p:nvPicPr>
          <p:cNvPr id="32" name="6-5 Real Talk 2_13">
            <a:hlinkClick r:id="" action="ppaction://media"/>
            <a:extLst>
              <a:ext uri="{FF2B5EF4-FFF2-40B4-BE49-F238E27FC236}">
                <a16:creationId xmlns:a16="http://schemas.microsoft.com/office/drawing/2014/main" id="{02509E50-CE17-4EF6-BB76-F0C54FB20B08}"/>
              </a:ext>
            </a:extLst>
          </p:cNvPr>
          <p:cNvPicPr>
            <a:picLocks noChangeAspect="1"/>
          </p:cNvPicPr>
          <p:nvPr>
            <a:audioFile r:link="rId27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418263" y="8724900"/>
            <a:ext cx="552450" cy="552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6055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8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88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2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22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27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6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87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38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01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18"/>
                            </p:stCondLst>
                            <p:childTnLst>
                              <p:par>
                                <p:cTn id="8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72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96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966"/>
                            </p:stCondLst>
                            <p:childTnLst>
                              <p:par>
                                <p:cTn id="1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295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104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44"/>
                            </p:stCondLst>
                            <p:childTnLst>
                              <p:par>
                                <p:cTn id="1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122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1" grpId="0" animBg="1"/>
      <p:bldP spid="11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20" grpId="0" animBg="1"/>
    </p:bldLst>
  </p:timing>
  <p:extLst mod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-1" y="324089"/>
            <a:ext cx="3136901" cy="1068096"/>
            <a:chOff x="-1" y="324089"/>
            <a:chExt cx="4509402" cy="762557"/>
          </a:xfrm>
        </p:grpSpPr>
        <p:sp>
          <p:nvSpPr>
            <p:cNvPr id="3" name="제목 1">
              <a:extLst>
                <a:ext uri="{FF2B5EF4-FFF2-40B4-BE49-F238E27FC236}">
                  <a16:creationId xmlns:a16="http://schemas.microsoft.com/office/drawing/2014/main" id="{5DCED171-0620-485E-9317-D542D84623C4}"/>
                </a:ext>
              </a:extLst>
            </p:cNvPr>
            <p:cNvSpPr txBox="1">
              <a:spLocks/>
            </p:cNvSpPr>
            <p:nvPr/>
          </p:nvSpPr>
          <p:spPr>
            <a:xfrm>
              <a:off x="111021" y="380588"/>
              <a:ext cx="4398380" cy="706058"/>
            </a:xfrm>
            <a:prstGeom prst="rect">
              <a:avLst/>
            </a:prstGeom>
            <a:solidFill>
              <a:srgbClr val="D874DA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4" name="제목 1">
              <a:extLst>
                <a:ext uri="{FF2B5EF4-FFF2-40B4-BE49-F238E27FC236}">
                  <a16:creationId xmlns:a16="http://schemas.microsoft.com/office/drawing/2014/main" id="{DCA16500-135F-44CE-AA1C-836D70C33555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324089"/>
              <a:ext cx="4398381" cy="70605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3200" b="1" dirty="0">
                  <a:solidFill>
                    <a:schemeClr val="bg1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Listen </a:t>
              </a:r>
              <a:r>
                <a:rPr lang="en-US" altLang="ko-KR" sz="3200" b="1" dirty="0" smtClean="0">
                  <a:solidFill>
                    <a:schemeClr val="bg1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and Repeat</a:t>
              </a:r>
              <a:endParaRPr lang="en-US" altLang="ko-KR" sz="3200" b="1" dirty="0">
                <a:solidFill>
                  <a:schemeClr val="bg1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</p:grp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9"/>
          <a:srcRect l="15713" t="24021" r="61546" b="40418"/>
          <a:stretch/>
        </p:blipFill>
        <p:spPr>
          <a:xfrm>
            <a:off x="412719" y="1576571"/>
            <a:ext cx="1494612" cy="1595372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9"/>
          <a:srcRect l="62729" t="28139" r="14530" b="36301"/>
          <a:stretch/>
        </p:blipFill>
        <p:spPr>
          <a:xfrm>
            <a:off x="10230639" y="3117761"/>
            <a:ext cx="1511572" cy="1613476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sp>
        <p:nvSpPr>
          <p:cNvPr id="7" name="모서리가 둥근 직사각형 6"/>
          <p:cNvSpPr/>
          <p:nvPr/>
        </p:nvSpPr>
        <p:spPr>
          <a:xfrm>
            <a:off x="2204239" y="1813633"/>
            <a:ext cx="2123921" cy="11212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Hello?</a:t>
            </a:r>
            <a:endParaRPr lang="ko-KR" altLang="en-US" sz="36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5222240" y="3363875"/>
            <a:ext cx="4716998" cy="11212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Hi, </a:t>
            </a:r>
            <a:r>
              <a:rPr lang="en-US" altLang="ko-KR" sz="3600" dirty="0" err="1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Sora</a:t>
            </a:r>
            <a: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. This is Kelly.</a:t>
            </a:r>
            <a:endParaRPr lang="ko-KR" altLang="en-US" sz="36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9"/>
          <a:srcRect l="15713" t="24021" r="61546" b="40418"/>
          <a:stretch/>
        </p:blipFill>
        <p:spPr>
          <a:xfrm>
            <a:off x="412719" y="4850883"/>
            <a:ext cx="1494612" cy="1595372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sp>
        <p:nvSpPr>
          <p:cNvPr id="11" name="모서리가 둥근 직사각형 10"/>
          <p:cNvSpPr/>
          <p:nvPr/>
        </p:nvSpPr>
        <p:spPr>
          <a:xfrm>
            <a:off x="2143279" y="5087945"/>
            <a:ext cx="4867121" cy="11212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Hi, Kelly. What’s up?</a:t>
            </a:r>
            <a:endParaRPr lang="ko-KR" altLang="en-US" sz="36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29"/>
          <a:srcRect l="62729" t="28139" r="14530" b="36301"/>
          <a:stretch/>
        </p:blipFill>
        <p:spPr>
          <a:xfrm>
            <a:off x="10230639" y="1579178"/>
            <a:ext cx="1511572" cy="1613476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sp>
        <p:nvSpPr>
          <p:cNvPr id="13" name="모서리가 둥근 직사각형 12"/>
          <p:cNvSpPr/>
          <p:nvPr/>
        </p:nvSpPr>
        <p:spPr>
          <a:xfrm>
            <a:off x="4714240" y="1614811"/>
            <a:ext cx="5224998" cy="11212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I’m going to go shopping </a:t>
            </a:r>
            <a:b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this afternoon.</a:t>
            </a:r>
            <a:endParaRPr lang="ko-KR" altLang="en-US" sz="36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29"/>
          <a:srcRect l="15713" t="24021" r="61546" b="40418"/>
          <a:stretch/>
        </p:blipFill>
        <p:spPr>
          <a:xfrm>
            <a:off x="412719" y="4393233"/>
            <a:ext cx="1494612" cy="1595372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sp>
        <p:nvSpPr>
          <p:cNvPr id="15" name="모서리가 둥근 직사각형 14"/>
          <p:cNvSpPr/>
          <p:nvPr/>
        </p:nvSpPr>
        <p:spPr>
          <a:xfrm>
            <a:off x="2143279" y="4630295"/>
            <a:ext cx="4989041" cy="11212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Sure. I need a </a:t>
            </a:r>
            <a:r>
              <a:rPr lang="en-US" altLang="ko-KR" sz="36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T-shirt.</a:t>
            </a:r>
            <a:endParaRPr lang="ko-KR" altLang="en-US" sz="36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4714240" y="3192654"/>
            <a:ext cx="5224998" cy="11212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Can you come with me?</a:t>
            </a:r>
            <a:endParaRPr lang="ko-KR" altLang="en-US" sz="36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29"/>
          <a:srcRect l="62729" t="28139" r="14530" b="36301"/>
          <a:stretch/>
        </p:blipFill>
        <p:spPr>
          <a:xfrm>
            <a:off x="10230639" y="2061121"/>
            <a:ext cx="1511572" cy="1613476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sp>
        <p:nvSpPr>
          <p:cNvPr id="18" name="모서리가 둥근 직사각형 17"/>
          <p:cNvSpPr/>
          <p:nvPr/>
        </p:nvSpPr>
        <p:spPr>
          <a:xfrm>
            <a:off x="1239520" y="2307235"/>
            <a:ext cx="8699718" cy="11212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Great. Let’s meet at the </a:t>
            </a:r>
            <a:r>
              <a:rPr lang="en-US" altLang="ko-KR" sz="36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bus </a:t>
            </a:r>
            <a: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stop at two.</a:t>
            </a:r>
            <a:endParaRPr lang="ko-KR" altLang="en-US" sz="36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29"/>
          <a:srcRect l="15713" t="24021" r="61546" b="40418"/>
          <a:stretch/>
        </p:blipFill>
        <p:spPr>
          <a:xfrm>
            <a:off x="412719" y="4363203"/>
            <a:ext cx="1494612" cy="1595372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sp>
        <p:nvSpPr>
          <p:cNvPr id="20" name="모서리가 둥근 직사각형 19"/>
          <p:cNvSpPr/>
          <p:nvPr/>
        </p:nvSpPr>
        <p:spPr>
          <a:xfrm>
            <a:off x="2143279" y="4443679"/>
            <a:ext cx="4663921" cy="11212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Okay. See you later.</a:t>
            </a:r>
            <a:endParaRPr lang="ko-KR" altLang="en-US" sz="36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9" name="6-5 Real Talk 2_01">
            <a:hlinkClick r:id="" action="ppaction://media"/>
            <a:extLst>
              <a:ext uri="{FF2B5EF4-FFF2-40B4-BE49-F238E27FC236}">
                <a16:creationId xmlns:a16="http://schemas.microsoft.com/office/drawing/2014/main" id="{78F8448A-33B2-4CD9-AD65-AECB94D39D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313363" y="7620000"/>
            <a:ext cx="552450" cy="552450"/>
          </a:xfrm>
          <a:prstGeom prst="rect">
            <a:avLst/>
          </a:prstGeom>
        </p:spPr>
      </p:pic>
      <p:pic>
        <p:nvPicPr>
          <p:cNvPr id="21" name="6-5 Real Talk 2_02">
            <a:hlinkClick r:id="" action="ppaction://media"/>
            <a:extLst>
              <a:ext uri="{FF2B5EF4-FFF2-40B4-BE49-F238E27FC236}">
                <a16:creationId xmlns:a16="http://schemas.microsoft.com/office/drawing/2014/main" id="{3629E04F-120E-4DBD-B56D-6A2281D91D2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405438" y="7712075"/>
            <a:ext cx="552450" cy="552450"/>
          </a:xfrm>
          <a:prstGeom prst="rect">
            <a:avLst/>
          </a:prstGeom>
        </p:spPr>
      </p:pic>
      <p:pic>
        <p:nvPicPr>
          <p:cNvPr id="22" name="6-5 Real Talk 2_03">
            <a:hlinkClick r:id="" action="ppaction://media"/>
            <a:extLst>
              <a:ext uri="{FF2B5EF4-FFF2-40B4-BE49-F238E27FC236}">
                <a16:creationId xmlns:a16="http://schemas.microsoft.com/office/drawing/2014/main" id="{A844BB5B-6627-4E1D-A210-9BABA6856CF0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497513" y="7804150"/>
            <a:ext cx="552450" cy="552450"/>
          </a:xfrm>
          <a:prstGeom prst="rect">
            <a:avLst/>
          </a:prstGeom>
        </p:spPr>
      </p:pic>
      <p:pic>
        <p:nvPicPr>
          <p:cNvPr id="23" name="6-5 Real Talk 2_04">
            <a:hlinkClick r:id="" action="ppaction://media"/>
            <a:extLst>
              <a:ext uri="{FF2B5EF4-FFF2-40B4-BE49-F238E27FC236}">
                <a16:creationId xmlns:a16="http://schemas.microsoft.com/office/drawing/2014/main" id="{D39A9895-9361-41FF-A9F8-3F73215B58FF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589588" y="7896225"/>
            <a:ext cx="552450" cy="552450"/>
          </a:xfrm>
          <a:prstGeom prst="rect">
            <a:avLst/>
          </a:prstGeom>
        </p:spPr>
      </p:pic>
      <p:pic>
        <p:nvPicPr>
          <p:cNvPr id="24" name="6-5 Real Talk 2_05">
            <a:hlinkClick r:id="" action="ppaction://media"/>
            <a:extLst>
              <a:ext uri="{FF2B5EF4-FFF2-40B4-BE49-F238E27FC236}">
                <a16:creationId xmlns:a16="http://schemas.microsoft.com/office/drawing/2014/main" id="{76E8201A-1363-4C3B-92FC-DA704C4A021C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681663" y="7988300"/>
            <a:ext cx="552450" cy="552450"/>
          </a:xfrm>
          <a:prstGeom prst="rect">
            <a:avLst/>
          </a:prstGeom>
        </p:spPr>
      </p:pic>
      <p:pic>
        <p:nvPicPr>
          <p:cNvPr id="25" name="6-5 Real Talk 2_06">
            <a:hlinkClick r:id="" action="ppaction://media"/>
            <a:extLst>
              <a:ext uri="{FF2B5EF4-FFF2-40B4-BE49-F238E27FC236}">
                <a16:creationId xmlns:a16="http://schemas.microsoft.com/office/drawing/2014/main" id="{D61207DB-668C-4B94-BB37-7A4E3A8C429D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773738" y="8080375"/>
            <a:ext cx="552450" cy="552450"/>
          </a:xfrm>
          <a:prstGeom prst="rect">
            <a:avLst/>
          </a:prstGeom>
        </p:spPr>
      </p:pic>
      <p:pic>
        <p:nvPicPr>
          <p:cNvPr id="26" name="6-5 Real Talk 2_07">
            <a:hlinkClick r:id="" action="ppaction://media"/>
            <a:extLst>
              <a:ext uri="{FF2B5EF4-FFF2-40B4-BE49-F238E27FC236}">
                <a16:creationId xmlns:a16="http://schemas.microsoft.com/office/drawing/2014/main" id="{5335AE79-824C-4B9F-9FDE-490E123C1BEE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865813" y="8172450"/>
            <a:ext cx="552450" cy="552450"/>
          </a:xfrm>
          <a:prstGeom prst="rect">
            <a:avLst/>
          </a:prstGeom>
        </p:spPr>
      </p:pic>
      <p:pic>
        <p:nvPicPr>
          <p:cNvPr id="27" name="6-5 Real Talk 2_08">
            <a:hlinkClick r:id="" action="ppaction://media"/>
            <a:extLst>
              <a:ext uri="{FF2B5EF4-FFF2-40B4-BE49-F238E27FC236}">
                <a16:creationId xmlns:a16="http://schemas.microsoft.com/office/drawing/2014/main" id="{3C1FD683-BD0C-4177-9D9A-600B579C9FCE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957888" y="8264525"/>
            <a:ext cx="552450" cy="552450"/>
          </a:xfrm>
          <a:prstGeom prst="rect">
            <a:avLst/>
          </a:prstGeom>
        </p:spPr>
      </p:pic>
      <p:pic>
        <p:nvPicPr>
          <p:cNvPr id="28" name="6-5 Real Talk 2_09">
            <a:hlinkClick r:id="" action="ppaction://media"/>
            <a:extLst>
              <a:ext uri="{FF2B5EF4-FFF2-40B4-BE49-F238E27FC236}">
                <a16:creationId xmlns:a16="http://schemas.microsoft.com/office/drawing/2014/main" id="{9DB2FF73-5DA6-42F4-A2A3-EA585DC5A397}"/>
              </a:ext>
            </a:extLst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049963" y="8356600"/>
            <a:ext cx="552450" cy="552450"/>
          </a:xfrm>
          <a:prstGeom prst="rect">
            <a:avLst/>
          </a:prstGeom>
        </p:spPr>
      </p:pic>
      <p:pic>
        <p:nvPicPr>
          <p:cNvPr id="29" name="6-5 Real Talk 2_10">
            <a:hlinkClick r:id="" action="ppaction://media"/>
            <a:extLst>
              <a:ext uri="{FF2B5EF4-FFF2-40B4-BE49-F238E27FC236}">
                <a16:creationId xmlns:a16="http://schemas.microsoft.com/office/drawing/2014/main" id="{6A35D8D3-515A-42AE-A1CB-7B56731DF38A}"/>
              </a:ext>
            </a:extLst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142038" y="8448675"/>
            <a:ext cx="552450" cy="552450"/>
          </a:xfrm>
          <a:prstGeom prst="rect">
            <a:avLst/>
          </a:prstGeom>
        </p:spPr>
      </p:pic>
      <p:pic>
        <p:nvPicPr>
          <p:cNvPr id="30" name="6-5 Real Talk 2_11">
            <a:hlinkClick r:id="" action="ppaction://media"/>
            <a:extLst>
              <a:ext uri="{FF2B5EF4-FFF2-40B4-BE49-F238E27FC236}">
                <a16:creationId xmlns:a16="http://schemas.microsoft.com/office/drawing/2014/main" id="{3FF2698D-F412-47F6-97F7-2912A5C63A38}"/>
              </a:ext>
            </a:extLst>
          </p:cNvPr>
          <p:cNvPicPr>
            <a:picLocks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234113" y="8540750"/>
            <a:ext cx="552450" cy="552450"/>
          </a:xfrm>
          <a:prstGeom prst="rect">
            <a:avLst/>
          </a:prstGeom>
        </p:spPr>
      </p:pic>
      <p:pic>
        <p:nvPicPr>
          <p:cNvPr id="31" name="6-5 Real Talk 2_12">
            <a:hlinkClick r:id="" action="ppaction://media"/>
            <a:extLst>
              <a:ext uri="{FF2B5EF4-FFF2-40B4-BE49-F238E27FC236}">
                <a16:creationId xmlns:a16="http://schemas.microsoft.com/office/drawing/2014/main" id="{A6615802-FAAD-4F52-A674-B42BE40AFB2F}"/>
              </a:ext>
            </a:extLst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4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326188" y="8632825"/>
            <a:ext cx="552450" cy="552450"/>
          </a:xfrm>
          <a:prstGeom prst="rect">
            <a:avLst/>
          </a:prstGeom>
        </p:spPr>
      </p:pic>
      <p:pic>
        <p:nvPicPr>
          <p:cNvPr id="32" name="6-5 Real Talk 2_13">
            <a:hlinkClick r:id="" action="ppaction://media"/>
            <a:extLst>
              <a:ext uri="{FF2B5EF4-FFF2-40B4-BE49-F238E27FC236}">
                <a16:creationId xmlns:a16="http://schemas.microsoft.com/office/drawing/2014/main" id="{02509E50-CE17-4EF6-BB76-F0C54FB20B08}"/>
              </a:ext>
            </a:extLst>
          </p:cNvPr>
          <p:cNvPicPr>
            <a:picLocks noChangeAspect="1"/>
          </p:cNvPicPr>
          <p:nvPr>
            <a:audioFile r:link="rId27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418263" y="8724900"/>
            <a:ext cx="552450" cy="552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5826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8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88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2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22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27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6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87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38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01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18"/>
                            </p:stCondLst>
                            <p:childTnLst>
                              <p:par>
                                <p:cTn id="8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72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96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966"/>
                            </p:stCondLst>
                            <p:childTnLst>
                              <p:par>
                                <p:cTn id="1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295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104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44"/>
                            </p:stCondLst>
                            <p:childTnLst>
                              <p:par>
                                <p:cTn id="1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122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1" grpId="0" animBg="1"/>
      <p:bldP spid="11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20" grpId="0" animBg="1"/>
    </p:bldLst>
  </p:timing>
  <p:extLst mod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AF5EA98-B0BB-4E61-ADA7-4F580E7EFAB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800080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Talk Together</a:t>
            </a:r>
            <a:endParaRPr lang="ko-KR" altLang="en-US" sz="5400" b="1" dirty="0">
              <a:solidFill>
                <a:schemeClr val="bg1"/>
              </a:solidFill>
              <a:latin typeface="경기천년제목 Bold" panose="02020803020101020101" pitchFamily="18" charset="-127"/>
              <a:ea typeface="경기천년제목 Bold" panose="0202080302010102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957343" y="1019175"/>
            <a:ext cx="6277314" cy="5838825"/>
          </a:xfrm>
          <a:prstGeom prst="rect">
            <a:avLst/>
          </a:prstGeom>
        </p:spPr>
      </p:pic>
      <p:sp>
        <p:nvSpPr>
          <p:cNvPr id="17" name="직사각형 16"/>
          <p:cNvSpPr/>
          <p:nvPr/>
        </p:nvSpPr>
        <p:spPr>
          <a:xfrm>
            <a:off x="3657600" y="3276600"/>
            <a:ext cx="1238250" cy="295275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5514975" y="3276600"/>
            <a:ext cx="1238250" cy="295275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직사각형 18"/>
          <p:cNvSpPr/>
          <p:nvPr/>
        </p:nvSpPr>
        <p:spPr>
          <a:xfrm>
            <a:off x="7410450" y="3276600"/>
            <a:ext cx="1238250" cy="295275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직사각형 19"/>
          <p:cNvSpPr/>
          <p:nvPr/>
        </p:nvSpPr>
        <p:spPr>
          <a:xfrm>
            <a:off x="3371849" y="4686300"/>
            <a:ext cx="1838325" cy="295275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직사각형 20"/>
          <p:cNvSpPr/>
          <p:nvPr/>
        </p:nvSpPr>
        <p:spPr>
          <a:xfrm>
            <a:off x="5624680" y="4686299"/>
            <a:ext cx="985670" cy="295275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직사각형 21"/>
          <p:cNvSpPr/>
          <p:nvPr/>
        </p:nvSpPr>
        <p:spPr>
          <a:xfrm>
            <a:off x="7429667" y="4686299"/>
            <a:ext cx="1152357" cy="295275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직사각형 22"/>
          <p:cNvSpPr/>
          <p:nvPr/>
        </p:nvSpPr>
        <p:spPr>
          <a:xfrm>
            <a:off x="3629025" y="6162675"/>
            <a:ext cx="1266825" cy="295275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직사각형 23"/>
          <p:cNvSpPr/>
          <p:nvPr/>
        </p:nvSpPr>
        <p:spPr>
          <a:xfrm>
            <a:off x="5314950" y="6162675"/>
            <a:ext cx="1666875" cy="295275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직사각형 24"/>
          <p:cNvSpPr/>
          <p:nvPr/>
        </p:nvSpPr>
        <p:spPr>
          <a:xfrm>
            <a:off x="7274804" y="6162675"/>
            <a:ext cx="1440572" cy="295275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1" name="6-5 Talk Together 어구_02">
            <a:hlinkClick r:id="" action="ppaction://media"/>
            <a:extLst>
              <a:ext uri="{FF2B5EF4-FFF2-40B4-BE49-F238E27FC236}">
                <a16:creationId xmlns:a16="http://schemas.microsoft.com/office/drawing/2014/main" id="{B8CECD2F-E9B5-4D04-BE38-5815C96791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002088" y="7778750"/>
            <a:ext cx="552450" cy="552450"/>
          </a:xfrm>
          <a:prstGeom prst="rect">
            <a:avLst/>
          </a:prstGeom>
        </p:spPr>
      </p:pic>
      <p:pic>
        <p:nvPicPr>
          <p:cNvPr id="32" name="6-5 Talk Together 어구_03">
            <a:hlinkClick r:id="" action="ppaction://media"/>
            <a:extLst>
              <a:ext uri="{FF2B5EF4-FFF2-40B4-BE49-F238E27FC236}">
                <a16:creationId xmlns:a16="http://schemas.microsoft.com/office/drawing/2014/main" id="{7F323776-A4D2-487C-98CC-BBC9C08BD11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094163" y="7870825"/>
            <a:ext cx="552450" cy="552450"/>
          </a:xfrm>
          <a:prstGeom prst="rect">
            <a:avLst/>
          </a:prstGeom>
        </p:spPr>
      </p:pic>
      <p:pic>
        <p:nvPicPr>
          <p:cNvPr id="33" name="6-5 Talk Together 어구_04">
            <a:hlinkClick r:id="" action="ppaction://media"/>
            <a:extLst>
              <a:ext uri="{FF2B5EF4-FFF2-40B4-BE49-F238E27FC236}">
                <a16:creationId xmlns:a16="http://schemas.microsoft.com/office/drawing/2014/main" id="{0E11D4FA-4FDC-438E-A366-19054A093C8D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186238" y="7962900"/>
            <a:ext cx="552450" cy="552450"/>
          </a:xfrm>
          <a:prstGeom prst="rect">
            <a:avLst/>
          </a:prstGeom>
        </p:spPr>
      </p:pic>
      <p:pic>
        <p:nvPicPr>
          <p:cNvPr id="34" name="6-5 Talk Together 어구_05">
            <a:hlinkClick r:id="" action="ppaction://media"/>
            <a:extLst>
              <a:ext uri="{FF2B5EF4-FFF2-40B4-BE49-F238E27FC236}">
                <a16:creationId xmlns:a16="http://schemas.microsoft.com/office/drawing/2014/main" id="{0779A1C8-871C-4FD8-BD75-29A887CFB268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278313" y="8054975"/>
            <a:ext cx="552450" cy="552450"/>
          </a:xfrm>
          <a:prstGeom prst="rect">
            <a:avLst/>
          </a:prstGeom>
        </p:spPr>
      </p:pic>
      <p:pic>
        <p:nvPicPr>
          <p:cNvPr id="35" name="6-5 Talk Together 어구_06">
            <a:hlinkClick r:id="" action="ppaction://media"/>
            <a:extLst>
              <a:ext uri="{FF2B5EF4-FFF2-40B4-BE49-F238E27FC236}">
                <a16:creationId xmlns:a16="http://schemas.microsoft.com/office/drawing/2014/main" id="{7A107F30-B139-43F9-AF83-C32ACCBDB08B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370388" y="8147050"/>
            <a:ext cx="552450" cy="552450"/>
          </a:xfrm>
          <a:prstGeom prst="rect">
            <a:avLst/>
          </a:prstGeom>
        </p:spPr>
      </p:pic>
      <p:pic>
        <p:nvPicPr>
          <p:cNvPr id="36" name="6-5 Talk Together 어구_07">
            <a:hlinkClick r:id="" action="ppaction://media"/>
            <a:extLst>
              <a:ext uri="{FF2B5EF4-FFF2-40B4-BE49-F238E27FC236}">
                <a16:creationId xmlns:a16="http://schemas.microsoft.com/office/drawing/2014/main" id="{7B78CAA2-613C-46B8-AE61-919C3435DD14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462463" y="8239125"/>
            <a:ext cx="552450" cy="552450"/>
          </a:xfrm>
          <a:prstGeom prst="rect">
            <a:avLst/>
          </a:prstGeom>
        </p:spPr>
      </p:pic>
      <p:pic>
        <p:nvPicPr>
          <p:cNvPr id="37" name="6-5 Talk Together 어구_08">
            <a:hlinkClick r:id="" action="ppaction://media"/>
            <a:extLst>
              <a:ext uri="{FF2B5EF4-FFF2-40B4-BE49-F238E27FC236}">
                <a16:creationId xmlns:a16="http://schemas.microsoft.com/office/drawing/2014/main" id="{43AF39A4-2F88-46A0-B25A-D3FD39415D1E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554538" y="8331200"/>
            <a:ext cx="552450" cy="552450"/>
          </a:xfrm>
          <a:prstGeom prst="rect">
            <a:avLst/>
          </a:prstGeom>
        </p:spPr>
      </p:pic>
      <p:pic>
        <p:nvPicPr>
          <p:cNvPr id="38" name="6-5 Talk Together 어구_09">
            <a:hlinkClick r:id="" action="ppaction://media"/>
            <a:extLst>
              <a:ext uri="{FF2B5EF4-FFF2-40B4-BE49-F238E27FC236}">
                <a16:creationId xmlns:a16="http://schemas.microsoft.com/office/drawing/2014/main" id="{98FB49EC-111C-4DE2-B5D6-D7AE2A05C84E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646613" y="8423275"/>
            <a:ext cx="552450" cy="552450"/>
          </a:xfrm>
          <a:prstGeom prst="rect">
            <a:avLst/>
          </a:prstGeom>
        </p:spPr>
      </p:pic>
      <p:pic>
        <p:nvPicPr>
          <p:cNvPr id="39" name="6-5 Talk Together 어구_01_">
            <a:hlinkClick r:id="" action="ppaction://media"/>
            <a:extLst>
              <a:ext uri="{FF2B5EF4-FFF2-40B4-BE49-F238E27FC236}">
                <a16:creationId xmlns:a16="http://schemas.microsoft.com/office/drawing/2014/main" id="{86099788-8FA0-441D-BA56-59EC56AC2368}"/>
              </a:ext>
            </a:extLst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738688" y="8515350"/>
            <a:ext cx="552450" cy="552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479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5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0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43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24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41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776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80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19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933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  <p:extLst mod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AF5EA98-B0BB-4E61-ADA7-4F580E7EFAB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800080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Talk Together</a:t>
            </a:r>
            <a:endParaRPr lang="ko-KR" altLang="en-US" sz="5400" b="1" dirty="0">
              <a:solidFill>
                <a:schemeClr val="bg1"/>
              </a:solidFill>
              <a:latin typeface="경기천년제목 Bold" panose="02020803020101020101" pitchFamily="18" charset="-127"/>
              <a:ea typeface="경기천년제목 Bold" panose="0202080302010102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57343" y="1019175"/>
            <a:ext cx="6277314" cy="5838825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F44D1EF3-EC4C-4ADB-893C-98A397A58F93}"/>
              </a:ext>
            </a:extLst>
          </p:cNvPr>
          <p:cNvSpPr/>
          <p:nvPr/>
        </p:nvSpPr>
        <p:spPr>
          <a:xfrm>
            <a:off x="3352799" y="3517739"/>
            <a:ext cx="1854201" cy="1498762"/>
          </a:xfrm>
          <a:prstGeom prst="rect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F44D1EF3-EC4C-4ADB-893C-98A397A58F93}"/>
              </a:ext>
            </a:extLst>
          </p:cNvPr>
          <p:cNvSpPr/>
          <p:nvPr/>
        </p:nvSpPr>
        <p:spPr>
          <a:xfrm>
            <a:off x="5207000" y="3517739"/>
            <a:ext cx="1854201" cy="1498762"/>
          </a:xfrm>
          <a:prstGeom prst="rect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44D1EF3-EC4C-4ADB-893C-98A397A58F93}"/>
              </a:ext>
            </a:extLst>
          </p:cNvPr>
          <p:cNvSpPr/>
          <p:nvPr/>
        </p:nvSpPr>
        <p:spPr>
          <a:xfrm>
            <a:off x="7061201" y="3517739"/>
            <a:ext cx="1854201" cy="1498762"/>
          </a:xfrm>
          <a:prstGeom prst="rect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F44D1EF3-EC4C-4ADB-893C-98A397A58F93}"/>
              </a:ext>
            </a:extLst>
          </p:cNvPr>
          <p:cNvSpPr/>
          <p:nvPr/>
        </p:nvSpPr>
        <p:spPr>
          <a:xfrm>
            <a:off x="3352799" y="5003801"/>
            <a:ext cx="1854201" cy="1498762"/>
          </a:xfrm>
          <a:prstGeom prst="rect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F44D1EF3-EC4C-4ADB-893C-98A397A58F93}"/>
              </a:ext>
            </a:extLst>
          </p:cNvPr>
          <p:cNvSpPr/>
          <p:nvPr/>
        </p:nvSpPr>
        <p:spPr>
          <a:xfrm>
            <a:off x="5207000" y="5003802"/>
            <a:ext cx="1854201" cy="1498762"/>
          </a:xfrm>
          <a:prstGeom prst="rect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F44D1EF3-EC4C-4ADB-893C-98A397A58F93}"/>
              </a:ext>
            </a:extLst>
          </p:cNvPr>
          <p:cNvSpPr/>
          <p:nvPr/>
        </p:nvSpPr>
        <p:spPr>
          <a:xfrm>
            <a:off x="7061201" y="5003802"/>
            <a:ext cx="1854201" cy="1498762"/>
          </a:xfrm>
          <a:prstGeom prst="rect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pic>
        <p:nvPicPr>
          <p:cNvPr id="6" name="6-5 Talk Together 표현_01">
            <a:hlinkClick r:id="" action="ppaction://media"/>
            <a:extLst>
              <a:ext uri="{FF2B5EF4-FFF2-40B4-BE49-F238E27FC236}">
                <a16:creationId xmlns:a16="http://schemas.microsoft.com/office/drawing/2014/main" id="{A5DB3FF3-CB77-418B-B759-2D65F73711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440488" y="7128634"/>
            <a:ext cx="552450" cy="552450"/>
          </a:xfrm>
          <a:prstGeom prst="rect">
            <a:avLst/>
          </a:prstGeom>
        </p:spPr>
      </p:pic>
      <p:pic>
        <p:nvPicPr>
          <p:cNvPr id="7" name="6-5 Talk Together 표현_02">
            <a:hlinkClick r:id="" action="ppaction://media"/>
            <a:extLst>
              <a:ext uri="{FF2B5EF4-FFF2-40B4-BE49-F238E27FC236}">
                <a16:creationId xmlns:a16="http://schemas.microsoft.com/office/drawing/2014/main" id="{F5CA23EA-F794-41E0-8DBD-5B869D7F82F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532563" y="7220709"/>
            <a:ext cx="552450" cy="552450"/>
          </a:xfrm>
          <a:prstGeom prst="rect">
            <a:avLst/>
          </a:prstGeom>
        </p:spPr>
      </p:pic>
      <p:pic>
        <p:nvPicPr>
          <p:cNvPr id="12" name="6-5 Talk Together 표현_03">
            <a:hlinkClick r:id="" action="ppaction://media"/>
            <a:extLst>
              <a:ext uri="{FF2B5EF4-FFF2-40B4-BE49-F238E27FC236}">
                <a16:creationId xmlns:a16="http://schemas.microsoft.com/office/drawing/2014/main" id="{2EDC6D11-84F0-4FAC-A492-9225DE2243D3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624638" y="7312784"/>
            <a:ext cx="552450" cy="552450"/>
          </a:xfrm>
          <a:prstGeom prst="rect">
            <a:avLst/>
          </a:prstGeom>
        </p:spPr>
      </p:pic>
      <p:pic>
        <p:nvPicPr>
          <p:cNvPr id="13" name="6-5 Talk Together 표현_04">
            <a:hlinkClick r:id="" action="ppaction://media"/>
            <a:extLst>
              <a:ext uri="{FF2B5EF4-FFF2-40B4-BE49-F238E27FC236}">
                <a16:creationId xmlns:a16="http://schemas.microsoft.com/office/drawing/2014/main" id="{77CB8FE6-063B-496C-818F-7D7032BD6A1E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716713" y="7404859"/>
            <a:ext cx="552450" cy="552450"/>
          </a:xfrm>
          <a:prstGeom prst="rect">
            <a:avLst/>
          </a:prstGeom>
        </p:spPr>
      </p:pic>
      <p:pic>
        <p:nvPicPr>
          <p:cNvPr id="14" name="6-5 Talk Together 표현_05">
            <a:hlinkClick r:id="" action="ppaction://media"/>
            <a:extLst>
              <a:ext uri="{FF2B5EF4-FFF2-40B4-BE49-F238E27FC236}">
                <a16:creationId xmlns:a16="http://schemas.microsoft.com/office/drawing/2014/main" id="{073EE518-1BD3-47A8-A2C7-BAD5F70C3DFD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808788" y="7496934"/>
            <a:ext cx="552450" cy="552450"/>
          </a:xfrm>
          <a:prstGeom prst="rect">
            <a:avLst/>
          </a:prstGeom>
        </p:spPr>
      </p:pic>
      <p:pic>
        <p:nvPicPr>
          <p:cNvPr id="15" name="6-5 Talk Together 표현_06">
            <a:hlinkClick r:id="" action="ppaction://media"/>
            <a:extLst>
              <a:ext uri="{FF2B5EF4-FFF2-40B4-BE49-F238E27FC236}">
                <a16:creationId xmlns:a16="http://schemas.microsoft.com/office/drawing/2014/main" id="{5F42C3DF-368A-49C8-999D-905C7045A8FE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900863" y="7589009"/>
            <a:ext cx="552450" cy="552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0945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4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3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8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3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6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3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  <p:extLst mod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AF5EA98-B0BB-4E61-ADA7-4F580E7EFAB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800080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Talk Together</a:t>
            </a:r>
            <a:endParaRPr lang="ko-KR" altLang="en-US" sz="5400" b="1" dirty="0">
              <a:solidFill>
                <a:schemeClr val="bg1"/>
              </a:solidFill>
              <a:latin typeface="경기천년제목 Bold" panose="02020803020101020101" pitchFamily="18" charset="-127"/>
              <a:ea typeface="경기천년제목 Bold" panose="0202080302010102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7343" y="1019175"/>
            <a:ext cx="6277314" cy="5838825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F44D1EF3-EC4C-4ADB-893C-98A397A58F93}"/>
              </a:ext>
            </a:extLst>
          </p:cNvPr>
          <p:cNvSpPr/>
          <p:nvPr/>
        </p:nvSpPr>
        <p:spPr>
          <a:xfrm>
            <a:off x="3352799" y="5003801"/>
            <a:ext cx="1854201" cy="1498762"/>
          </a:xfrm>
          <a:prstGeom prst="rect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F44D1EF3-EC4C-4ADB-893C-98A397A58F93}"/>
              </a:ext>
            </a:extLst>
          </p:cNvPr>
          <p:cNvSpPr/>
          <p:nvPr/>
        </p:nvSpPr>
        <p:spPr>
          <a:xfrm>
            <a:off x="5322887" y="5003801"/>
            <a:ext cx="1854201" cy="1498762"/>
          </a:xfrm>
          <a:prstGeom prst="rect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4630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7" grpId="0" animBg="1"/>
      <p:bldP spid="1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AF5EA98-B0BB-4E61-ADA7-4F580E7EFAB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800080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Point Check</a:t>
            </a:r>
            <a:endParaRPr lang="ko-KR" altLang="en-US" sz="5400" b="1" dirty="0">
              <a:solidFill>
                <a:schemeClr val="bg1"/>
              </a:solidFill>
              <a:latin typeface="경기천년제목 Bold" panose="02020803020101020101" pitchFamily="18" charset="-127"/>
              <a:ea typeface="경기천년제목 Bold" panose="0202080302010102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182" y="1664949"/>
            <a:ext cx="11083636" cy="4032608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F44D1EF3-EC4C-4ADB-893C-98A397A58F93}"/>
              </a:ext>
            </a:extLst>
          </p:cNvPr>
          <p:cNvSpPr/>
          <p:nvPr/>
        </p:nvSpPr>
        <p:spPr>
          <a:xfrm>
            <a:off x="2060028" y="2979169"/>
            <a:ext cx="3158358" cy="2718387"/>
          </a:xfrm>
          <a:prstGeom prst="rect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F44D1EF3-EC4C-4ADB-893C-98A397A58F93}"/>
              </a:ext>
            </a:extLst>
          </p:cNvPr>
          <p:cNvSpPr/>
          <p:nvPr/>
        </p:nvSpPr>
        <p:spPr>
          <a:xfrm>
            <a:off x="7893272" y="2979169"/>
            <a:ext cx="3158358" cy="2718387"/>
          </a:xfrm>
          <a:prstGeom prst="rect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pic>
        <p:nvPicPr>
          <p:cNvPr id="5" name="6-5-2Point Check01">
            <a:hlinkClick r:id="" action="ppaction://media"/>
            <a:extLst>
              <a:ext uri="{FF2B5EF4-FFF2-40B4-BE49-F238E27FC236}">
                <a16:creationId xmlns:a16="http://schemas.microsoft.com/office/drawing/2014/main" id="{D57FCC46-B6F7-4182-8317-EDB56D8F28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99100" y="7937500"/>
            <a:ext cx="552450" cy="552450"/>
          </a:xfrm>
          <a:prstGeom prst="rect">
            <a:avLst/>
          </a:prstGeom>
        </p:spPr>
      </p:pic>
      <p:pic>
        <p:nvPicPr>
          <p:cNvPr id="7" name="6-5-2Point Check02">
            <a:hlinkClick r:id="" action="ppaction://media"/>
            <a:extLst>
              <a:ext uri="{FF2B5EF4-FFF2-40B4-BE49-F238E27FC236}">
                <a16:creationId xmlns:a16="http://schemas.microsoft.com/office/drawing/2014/main" id="{36CB5474-8F6D-4A3D-A503-EB567F22F67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93013" y="7620000"/>
            <a:ext cx="552450" cy="552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2971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0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  <p:extLst mod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AF5EA98-B0BB-4E61-ADA7-4F580E7EFAB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800080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Let’s Review</a:t>
            </a:r>
            <a:endParaRPr lang="ko-KR" altLang="en-US" sz="5400" b="1" dirty="0">
              <a:solidFill>
                <a:schemeClr val="bg1"/>
              </a:solidFill>
              <a:latin typeface="경기천년제목 Bold" panose="02020803020101020101" pitchFamily="18" charset="-127"/>
              <a:ea typeface="경기천년제목 Bold" panose="02020803020101020101" pitchFamily="18" charset="-127"/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227124" y="1162596"/>
            <a:ext cx="2600961" cy="100505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en-US" altLang="ko-KR" sz="44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Hello</a:t>
            </a:r>
            <a:r>
              <a:rPr lang="en-US" altLang="ko-KR" sz="44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?</a:t>
            </a:r>
            <a:endParaRPr lang="ko-KR" altLang="en-US" sz="44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4741096" y="3402434"/>
            <a:ext cx="6747642" cy="143072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en-US" altLang="ko-KR" sz="44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What are you going to do</a:t>
            </a:r>
          </a:p>
          <a:p>
            <a:pPr>
              <a:lnSpc>
                <a:spcPct val="80000"/>
              </a:lnSpc>
            </a:pPr>
            <a:r>
              <a:rPr lang="en-US" altLang="ko-KR" sz="44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t</a:t>
            </a:r>
            <a:r>
              <a:rPr lang="en-US" altLang="ko-KR" sz="44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omorrow</a:t>
            </a:r>
            <a:r>
              <a:rPr lang="en-US" altLang="ko-KR" sz="44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?</a:t>
            </a:r>
            <a:endParaRPr lang="ko-KR" altLang="en-US" sz="44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227124" y="5413873"/>
            <a:ext cx="8572351" cy="100505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en-US" altLang="ko-KR" sz="44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I’m going to do my science project.</a:t>
            </a:r>
            <a:endParaRPr lang="ko-KR" altLang="en-US" sz="44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6207072" y="2311155"/>
            <a:ext cx="5184806" cy="100505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en-US" altLang="ko-KR" sz="44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Hi, Mina. </a:t>
            </a:r>
            <a:r>
              <a:rPr lang="en-US" altLang="ko-KR" sz="44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This is Tom.</a:t>
            </a:r>
            <a:endParaRPr lang="ko-KR" altLang="en-US" sz="44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8443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E47948C-0574-4A69-B510-E59253B9348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800080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Let’s Review</a:t>
            </a:r>
            <a:endParaRPr lang="ko-KR" altLang="en-US" sz="5400" b="1" dirty="0">
              <a:solidFill>
                <a:schemeClr val="bg1"/>
              </a:solidFill>
              <a:latin typeface="경기천년제목 Bold" panose="02020803020101020101" pitchFamily="18" charset="-127"/>
              <a:ea typeface="경기천년제목 Bold" panose="02020803020101020101" pitchFamily="18" charset="-127"/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839663" y="1296709"/>
            <a:ext cx="6532687" cy="148203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en-US" altLang="ko-KR" sz="44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What are you going to do </a:t>
            </a:r>
          </a:p>
          <a:p>
            <a:pPr>
              <a:lnSpc>
                <a:spcPct val="80000"/>
              </a:lnSpc>
            </a:pPr>
            <a:r>
              <a:rPr lang="en-US" altLang="ko-KR" sz="44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this afternoon?</a:t>
            </a:r>
            <a:endParaRPr lang="ko-KR" altLang="en-US" sz="44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186431" y="3191600"/>
            <a:ext cx="6487510" cy="10487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altLang="ko-KR" sz="44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I’m going to stay </a:t>
            </a:r>
            <a:r>
              <a:rPr lang="en-US" altLang="ko-KR" sz="44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home.</a:t>
            </a:r>
            <a:endParaRPr lang="ko-KR" altLang="en-US" sz="44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399" b="93989" l="15499" r="30467">
                        <a14:foregroundMark x1="24841" y1="89800" x2="24841" y2="89800"/>
                        <a14:foregroundMark x1="20913" y1="91803" x2="20913" y2="91803"/>
                        <a14:foregroundMark x1="20807" y1="91621" x2="20807" y2="91621"/>
                        <a14:foregroundMark x1="20807" y1="91803" x2="20807" y2="91803"/>
                        <a14:foregroundMark x1="20701" y1="91803" x2="20807" y2="91803"/>
                        <a14:foregroundMark x1="20701" y1="91985" x2="20807" y2="91985"/>
                        <a14:foregroundMark x1="20701" y1="92168" x2="20807" y2="91985"/>
                        <a14:foregroundMark x1="20594" y1="91803" x2="20807" y2="91803"/>
                        <a14:foregroundMark x1="16561" y1="79235" x2="16561" y2="79964"/>
                        <a14:foregroundMark x1="16242" y1="80146" x2="16242" y2="81056"/>
                        <a14:foregroundMark x1="16348" y1="81785" x2="16879" y2="84153"/>
                        <a14:foregroundMark x1="16561" y1="83607" x2="17516" y2="87796"/>
                        <a14:foregroundMark x1="28132" y1="73406" x2="28450" y2="74681"/>
                        <a14:foregroundMark x1="28344" y1="74317" x2="29087" y2="75228"/>
                        <a14:foregroundMark x1="29830" y1="79599" x2="29936" y2="81056"/>
                        <a14:backgroundMark x1="20701" y1="91803" x2="20701" y2="91803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15546" t="67299" r="68884" b="5014"/>
          <a:stretch/>
        </p:blipFill>
        <p:spPr>
          <a:xfrm>
            <a:off x="9229767" y="2305319"/>
            <a:ext cx="2722359" cy="2821353"/>
          </a:xfrm>
          <a:prstGeom prst="rect">
            <a:avLst/>
          </a:prstGeom>
        </p:spPr>
      </p:pic>
      <p:sp>
        <p:nvSpPr>
          <p:cNvPr id="10" name="모서리가 둥근 직사각형 9"/>
          <p:cNvSpPr/>
          <p:nvPr/>
        </p:nvSpPr>
        <p:spPr>
          <a:xfrm>
            <a:off x="839662" y="4666616"/>
            <a:ext cx="6532687" cy="148203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en-US" altLang="ko-KR" sz="44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What are you going to do </a:t>
            </a:r>
          </a:p>
          <a:p>
            <a:pPr>
              <a:lnSpc>
                <a:spcPct val="80000"/>
              </a:lnSpc>
            </a:pPr>
            <a:r>
              <a:rPr lang="en-US" altLang="ko-KR" sz="44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tomorrow?</a:t>
            </a:r>
            <a:endParaRPr lang="ko-KR" altLang="en-US" sz="44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8284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5_song_자막있음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그룹 5"/>
          <p:cNvGrpSpPr/>
          <p:nvPr/>
        </p:nvGrpSpPr>
        <p:grpSpPr>
          <a:xfrm>
            <a:off x="0" y="324089"/>
            <a:ext cx="3625327" cy="798825"/>
            <a:chOff x="1" y="324089"/>
            <a:chExt cx="4491144" cy="798825"/>
          </a:xfrm>
        </p:grpSpPr>
        <p:sp>
          <p:nvSpPr>
            <p:cNvPr id="7" name="제목 1">
              <a:extLst>
                <a:ext uri="{FF2B5EF4-FFF2-40B4-BE49-F238E27FC236}">
                  <a16:creationId xmlns:a16="http://schemas.microsoft.com/office/drawing/2014/main" id="{5DCED171-0620-485E-9317-D542D84623C4}"/>
                </a:ext>
              </a:extLst>
            </p:cNvPr>
            <p:cNvSpPr txBox="1">
              <a:spLocks/>
            </p:cNvSpPr>
            <p:nvPr/>
          </p:nvSpPr>
          <p:spPr>
            <a:xfrm>
              <a:off x="92764" y="416856"/>
              <a:ext cx="4398381" cy="706058"/>
            </a:xfrm>
            <a:prstGeom prst="rect">
              <a:avLst/>
            </a:prstGeom>
            <a:solidFill>
              <a:srgbClr val="D874DA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8" name="제목 1">
              <a:extLst>
                <a:ext uri="{FF2B5EF4-FFF2-40B4-BE49-F238E27FC236}">
                  <a16:creationId xmlns:a16="http://schemas.microsoft.com/office/drawing/2014/main" id="{DCA16500-135F-44CE-AA1C-836D70C33555}"/>
                </a:ext>
              </a:extLst>
            </p:cNvPr>
            <p:cNvSpPr txBox="1">
              <a:spLocks/>
            </p:cNvSpPr>
            <p:nvPr/>
          </p:nvSpPr>
          <p:spPr>
            <a:xfrm>
              <a:off x="1" y="324089"/>
              <a:ext cx="4398382" cy="70605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4000" b="1" dirty="0">
                  <a:solidFill>
                    <a:schemeClr val="bg1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Let’s Review</a:t>
              </a:r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67460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 mod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79F900A-1B04-4F3C-9B99-00F9A231CB3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800080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Your Work</a:t>
            </a:r>
            <a:endParaRPr lang="ko-KR" altLang="en-US" sz="5400" b="1" dirty="0">
              <a:solidFill>
                <a:schemeClr val="bg1"/>
              </a:solidFill>
              <a:latin typeface="경기천년제목 Bold" panose="02020803020101020101" pitchFamily="18" charset="-127"/>
              <a:ea typeface="경기천년제목 Bold" panose="02020803020101020101" pitchFamily="18" charset="-127"/>
            </a:endParaRPr>
          </a:p>
        </p:txBody>
      </p:sp>
      <p:sp>
        <p:nvSpPr>
          <p:cNvPr id="3" name="AutoShape 23">
            <a:extLst>
              <a:ext uri="{FF2B5EF4-FFF2-40B4-BE49-F238E27FC236}">
                <a16:creationId xmlns:a16="http://schemas.microsoft.com/office/drawing/2014/main" id="{95A9714B-572B-4B40-9748-514338114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2543" y="2291862"/>
            <a:ext cx="9843578" cy="1038509"/>
          </a:xfrm>
          <a:prstGeom prst="roundRect">
            <a:avLst>
              <a:gd name="adj" fmla="val 16667"/>
            </a:avLst>
          </a:prstGeom>
          <a:solidFill>
            <a:srgbClr val="B1E6F9"/>
          </a:solidFill>
          <a:ln w="38100">
            <a:solidFill>
              <a:srgbClr val="CEC0D4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latinLnBrk="1">
              <a:defRPr/>
            </a:pPr>
            <a:r>
              <a:rPr lang="en-US" altLang="ko-KR" sz="4800" dirty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Real Talk </a:t>
            </a:r>
            <a:r>
              <a:rPr lang="ko-KR" altLang="en-US" sz="4800" dirty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다시</a:t>
            </a:r>
            <a:r>
              <a:rPr lang="en-US" altLang="ko-KR" sz="4800" dirty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4800" dirty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듣고 따라 말하기</a:t>
            </a:r>
            <a:endParaRPr lang="en-US" altLang="ko-KR" sz="4800" dirty="0">
              <a:ln>
                <a:solidFill>
                  <a:srgbClr val="CEC0D4">
                    <a:alpha val="1000"/>
                  </a:srgb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4" name="그래픽 3" descr="배지 1">
            <a:extLst>
              <a:ext uri="{FF2B5EF4-FFF2-40B4-BE49-F238E27FC236}">
                <a16:creationId xmlns:a16="http://schemas.microsoft.com/office/drawing/2014/main" id="{7A32412B-DD3F-4E8F-B626-D30710349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9077" y="1963258"/>
            <a:ext cx="1695716" cy="1695716"/>
          </a:xfrm>
          <a:prstGeom prst="rect">
            <a:avLst/>
          </a:prstGeom>
        </p:spPr>
      </p:pic>
      <p:sp>
        <p:nvSpPr>
          <p:cNvPr id="5" name="AutoShape 23">
            <a:extLst>
              <a:ext uri="{FF2B5EF4-FFF2-40B4-BE49-F238E27FC236}">
                <a16:creationId xmlns:a16="http://schemas.microsoft.com/office/drawing/2014/main" id="{B4F20D89-43B5-43B5-8735-B6296FBB0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2543" y="4339684"/>
            <a:ext cx="9843578" cy="1493557"/>
          </a:xfrm>
          <a:prstGeom prst="roundRect">
            <a:avLst>
              <a:gd name="adj" fmla="val 16667"/>
            </a:avLst>
          </a:prstGeom>
          <a:solidFill>
            <a:srgbClr val="B1E6F9"/>
          </a:solidFill>
          <a:ln w="38100">
            <a:solidFill>
              <a:srgbClr val="CEC0D4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latinLnBrk="1">
              <a:defRPr/>
            </a:pPr>
            <a:r>
              <a:rPr lang="en-US" altLang="ko-KR" sz="4800" dirty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Talk Together</a:t>
            </a:r>
            <a:r>
              <a:rPr lang="ko-KR" altLang="en-US" sz="4800" dirty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에 제시된 낱말과 어구</a:t>
            </a:r>
            <a:endParaRPr lang="en-US" altLang="ko-KR" sz="4800" dirty="0">
              <a:ln>
                <a:solidFill>
                  <a:srgbClr val="CEC0D4">
                    <a:alpha val="1000"/>
                  </a:srgb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latinLnBrk="1">
              <a:defRPr/>
            </a:pPr>
            <a:r>
              <a:rPr lang="ko-KR" altLang="en-US" sz="4800" dirty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공책에 적어보기</a:t>
            </a:r>
            <a:endParaRPr lang="en-US" altLang="ko-KR" sz="4800" dirty="0">
              <a:ln>
                <a:solidFill>
                  <a:srgbClr val="CEC0D4">
                    <a:alpha val="1000"/>
                  </a:srgb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6" name="그래픽 5" descr="배지">
            <a:extLst>
              <a:ext uri="{FF2B5EF4-FFF2-40B4-BE49-F238E27FC236}">
                <a16:creationId xmlns:a16="http://schemas.microsoft.com/office/drawing/2014/main" id="{008BCFC0-EF5B-446A-BD35-1717924949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9077" y="4238604"/>
            <a:ext cx="1695716" cy="16957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1888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A7525FD-A9F5-4F8A-8B59-0470DDCBF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457200"/>
            <a:ext cx="11315700" cy="5943600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ko-KR" altLang="en-US" sz="4000" b="1" dirty="0"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이 영상에 사용한 교과서의 지문</a:t>
            </a:r>
            <a:r>
              <a:rPr lang="en-US" altLang="ko-KR" sz="4000" b="1" dirty="0"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, </a:t>
            </a:r>
            <a:r>
              <a:rPr lang="ko-KR" altLang="en-US" sz="4000" b="1" dirty="0"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삽화</a:t>
            </a:r>
            <a:r>
              <a:rPr lang="en-US" altLang="ko-KR" sz="4000" b="1" dirty="0"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, </a:t>
            </a:r>
            <a:r>
              <a:rPr lang="ko-KR" altLang="en-US" sz="4000" b="1" dirty="0"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음원</a:t>
            </a:r>
            <a:r>
              <a:rPr lang="en-US" altLang="ko-KR" sz="4000" b="1" dirty="0"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,</a:t>
            </a:r>
            <a:r>
              <a:rPr lang="ko-KR" altLang="en-US" sz="4000" b="1" dirty="0"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 영상 등 </a:t>
            </a:r>
            <a:endParaRPr lang="en-US" altLang="ko-KR" sz="4000" b="1" dirty="0">
              <a:latin typeface="경기천년제목 Bold" panose="02020803020101020101" pitchFamily="18" charset="-127"/>
              <a:ea typeface="경기천년제목 Bold" panose="02020803020101020101" pitchFamily="18" charset="-127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ko-KR" altLang="en-US" sz="4000" b="1" dirty="0"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모든 교과서 자료는 </a:t>
            </a:r>
            <a:r>
              <a:rPr lang="en-US" altLang="ko-KR" sz="4000" b="1" dirty="0"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(</a:t>
            </a:r>
            <a:r>
              <a:rPr lang="ko-KR" altLang="en-US" sz="4000" b="1" dirty="0"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주</a:t>
            </a:r>
            <a:r>
              <a:rPr lang="en-US" altLang="ko-KR" sz="4000" b="1" dirty="0"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)</a:t>
            </a:r>
            <a:r>
              <a:rPr lang="ko-KR" altLang="en-US" sz="4000" b="1" dirty="0"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천재교육에 저작재산권이 있습니다</a:t>
            </a:r>
            <a:r>
              <a:rPr lang="en-US" altLang="ko-KR" sz="4000" b="1" dirty="0"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.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ko-KR" altLang="en-US" sz="4000" b="1" dirty="0"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이 영상의 저작재산권은 제작자에게 있습니다</a:t>
            </a:r>
            <a:endParaRPr lang="en-US" altLang="ko-KR" sz="4000" b="1" dirty="0">
              <a:latin typeface="경기천년제목 Bold" panose="02020803020101020101" pitchFamily="18" charset="-127"/>
              <a:ea typeface="경기천년제목 Bold" panose="02020803020101020101" pitchFamily="18" charset="-127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ko-KR" altLang="en-US" sz="4000" b="1" dirty="0"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이 영상은 각 초등학교에서 수업에 사용할 수 있습니다</a:t>
            </a:r>
            <a:r>
              <a:rPr lang="en-US" altLang="ko-KR" sz="4000" b="1" dirty="0"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.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ko-KR" altLang="en-US" sz="4000" b="1" dirty="0"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이 외의 방법과 목적으로 이 영상을 사용하거나 </a:t>
            </a:r>
            <a:endParaRPr lang="en-US" altLang="ko-KR" sz="4000" b="1" dirty="0">
              <a:latin typeface="경기천년제목 Bold" panose="02020803020101020101" pitchFamily="18" charset="-127"/>
              <a:ea typeface="경기천년제목 Bold" panose="02020803020101020101" pitchFamily="18" charset="-127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ko-KR" altLang="en-US" sz="4000" b="1" dirty="0"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일부 또는 전부를 저장 장치에 저장하거나</a:t>
            </a:r>
            <a:r>
              <a:rPr lang="en-US" altLang="ko-KR" sz="4000" b="1" dirty="0"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,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ko-KR" altLang="en-US" sz="4000" b="1" dirty="0"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일부 또는 전부를 다른 자료에 사용하는 것은 </a:t>
            </a:r>
            <a:endParaRPr lang="en-US" altLang="ko-KR" sz="4000" b="1" dirty="0">
              <a:latin typeface="경기천년제목 Bold" panose="02020803020101020101" pitchFamily="18" charset="-127"/>
              <a:ea typeface="경기천년제목 Bold" panose="02020803020101020101" pitchFamily="18" charset="-127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ko-KR" altLang="en-US" sz="4000" b="1" dirty="0"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저작권법에 위배될 수 있음을 알려드립니다</a:t>
            </a:r>
            <a:r>
              <a:rPr lang="en-US" altLang="ko-KR" sz="4000" b="1" dirty="0"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.</a:t>
            </a:r>
            <a:endParaRPr lang="ko-KR" altLang="en-US" sz="4000" b="1" dirty="0">
              <a:latin typeface="경기천년제목 Bold" panose="02020803020101020101" pitchFamily="18" charset="-127"/>
              <a:ea typeface="경기천년제목 Bold" panose="02020803020101020101" pitchFamily="18" charset="-127"/>
            </a:endParaRPr>
          </a:p>
        </p:txBody>
      </p:sp>
      <p:pic>
        <p:nvPicPr>
          <p:cNvPr id="4" name="6-5_song_mr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3198.3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59461" y="61952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85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79F900A-1B04-4F3C-9B99-00F9A231CB3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800080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Learning Point</a:t>
            </a:r>
            <a:endParaRPr lang="ko-KR" altLang="en-US" sz="5400" b="1" dirty="0">
              <a:solidFill>
                <a:schemeClr val="bg1"/>
              </a:solidFill>
              <a:latin typeface="경기천년제목 Bold" panose="02020803020101020101" pitchFamily="18" charset="-127"/>
              <a:ea typeface="경기천년제목 Bold" panose="02020803020101020101" pitchFamily="18" charset="-127"/>
            </a:endParaRPr>
          </a:p>
        </p:txBody>
      </p:sp>
      <p:sp>
        <p:nvSpPr>
          <p:cNvPr id="3" name="AutoShape 23">
            <a:extLst>
              <a:ext uri="{FF2B5EF4-FFF2-40B4-BE49-F238E27FC236}">
                <a16:creationId xmlns:a16="http://schemas.microsoft.com/office/drawing/2014/main" id="{95A9714B-572B-4B40-9748-514338114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2543" y="2291862"/>
            <a:ext cx="9843578" cy="1038509"/>
          </a:xfrm>
          <a:prstGeom prst="roundRect">
            <a:avLst>
              <a:gd name="adj" fmla="val 16667"/>
            </a:avLst>
          </a:prstGeom>
          <a:solidFill>
            <a:srgbClr val="B1E6F9"/>
          </a:solidFill>
          <a:ln w="38100">
            <a:solidFill>
              <a:srgbClr val="CEC0D4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latinLnBrk="1">
              <a:defRPr/>
            </a:pPr>
            <a:r>
              <a:rPr lang="ko-KR" altLang="en-US" sz="48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계획을 묻고 답하는 </a:t>
            </a:r>
            <a:r>
              <a:rPr lang="ko-KR" altLang="en-US" sz="4800" dirty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말하기</a:t>
            </a:r>
            <a:endParaRPr lang="en-US" altLang="ko-KR" sz="4800" dirty="0">
              <a:ln>
                <a:solidFill>
                  <a:srgbClr val="CEC0D4">
                    <a:alpha val="1000"/>
                  </a:srgb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4" name="그래픽 3" descr="배지 1">
            <a:extLst>
              <a:ext uri="{FF2B5EF4-FFF2-40B4-BE49-F238E27FC236}">
                <a16:creationId xmlns:a16="http://schemas.microsoft.com/office/drawing/2014/main" id="{7A32412B-DD3F-4E8F-B626-D30710349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9077" y="1963258"/>
            <a:ext cx="1695716" cy="1695716"/>
          </a:xfrm>
          <a:prstGeom prst="rect">
            <a:avLst/>
          </a:prstGeom>
        </p:spPr>
      </p:pic>
      <p:sp>
        <p:nvSpPr>
          <p:cNvPr id="5" name="AutoShape 23">
            <a:extLst>
              <a:ext uri="{FF2B5EF4-FFF2-40B4-BE49-F238E27FC236}">
                <a16:creationId xmlns:a16="http://schemas.microsoft.com/office/drawing/2014/main" id="{B4F20D89-43B5-43B5-8735-B6296FBB0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2543" y="4339684"/>
            <a:ext cx="9843578" cy="1038509"/>
          </a:xfrm>
          <a:prstGeom prst="roundRect">
            <a:avLst>
              <a:gd name="adj" fmla="val 16667"/>
            </a:avLst>
          </a:prstGeom>
          <a:solidFill>
            <a:srgbClr val="B1E6F9"/>
          </a:solidFill>
          <a:ln w="38100">
            <a:solidFill>
              <a:srgbClr val="CEC0D4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latinLnBrk="1">
              <a:defRPr/>
            </a:pPr>
            <a:r>
              <a:rPr lang="ko-KR" altLang="en-US" sz="4800" dirty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전화 대화하기</a:t>
            </a:r>
            <a:endParaRPr lang="en-US" altLang="ko-KR" sz="4800" dirty="0">
              <a:ln>
                <a:solidFill>
                  <a:srgbClr val="CEC0D4">
                    <a:alpha val="1000"/>
                  </a:srgb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6" name="그래픽 5" descr="배지">
            <a:extLst>
              <a:ext uri="{FF2B5EF4-FFF2-40B4-BE49-F238E27FC236}">
                <a16:creationId xmlns:a16="http://schemas.microsoft.com/office/drawing/2014/main" id="{008BCFC0-EF5B-446A-BD35-1717924949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9077" y="3987578"/>
            <a:ext cx="1695716" cy="16957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6348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848" y="0"/>
            <a:ext cx="10406303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1927CE2D-69AB-4857-A36A-097D863C3221}"/>
              </a:ext>
            </a:extLst>
          </p:cNvPr>
          <p:cNvSpPr/>
          <p:nvPr/>
        </p:nvSpPr>
        <p:spPr>
          <a:xfrm>
            <a:off x="1129331" y="892932"/>
            <a:ext cx="1081434" cy="520179"/>
          </a:xfrm>
          <a:prstGeom prst="rect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1927CE2D-69AB-4857-A36A-097D863C3221}"/>
              </a:ext>
            </a:extLst>
          </p:cNvPr>
          <p:cNvSpPr/>
          <p:nvPr/>
        </p:nvSpPr>
        <p:spPr>
          <a:xfrm>
            <a:off x="1670048" y="2611372"/>
            <a:ext cx="1081434" cy="520179"/>
          </a:xfrm>
          <a:prstGeom prst="rect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927CE2D-69AB-4857-A36A-097D863C3221}"/>
              </a:ext>
            </a:extLst>
          </p:cNvPr>
          <p:cNvSpPr/>
          <p:nvPr/>
        </p:nvSpPr>
        <p:spPr>
          <a:xfrm>
            <a:off x="7220058" y="5748794"/>
            <a:ext cx="1182963" cy="520179"/>
          </a:xfrm>
          <a:prstGeom prst="rect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8135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79F900A-1B04-4F3C-9B99-00F9A231CB3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800080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Real Talk #1</a:t>
            </a:r>
            <a:endParaRPr lang="ko-KR" altLang="en-US" sz="5400" b="1" dirty="0">
              <a:solidFill>
                <a:srgbClr val="FFFF00"/>
              </a:solidFill>
              <a:latin typeface="경기천년제목 Bold" panose="02020803020101020101" pitchFamily="18" charset="-127"/>
              <a:ea typeface="경기천년제목 Bold" panose="0202080302010102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5551" y="1157427"/>
            <a:ext cx="7940898" cy="5520595"/>
          </a:xfrm>
          <a:prstGeom prst="rect">
            <a:avLst/>
          </a:prstGeo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id="{664E5E9D-041A-4AFC-9680-63544808171F}"/>
              </a:ext>
            </a:extLst>
          </p:cNvPr>
          <p:cNvSpPr/>
          <p:nvPr/>
        </p:nvSpPr>
        <p:spPr>
          <a:xfrm>
            <a:off x="7126613" y="1941553"/>
            <a:ext cx="1560188" cy="1526861"/>
          </a:xfrm>
          <a:prstGeom prst="ellipse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664E5E9D-041A-4AFC-9680-63544808171F}"/>
              </a:ext>
            </a:extLst>
          </p:cNvPr>
          <p:cNvSpPr/>
          <p:nvPr/>
        </p:nvSpPr>
        <p:spPr>
          <a:xfrm>
            <a:off x="3845988" y="1941552"/>
            <a:ext cx="1560188" cy="1526861"/>
          </a:xfrm>
          <a:prstGeom prst="ellipse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664E5E9D-041A-4AFC-9680-63544808171F}"/>
              </a:ext>
            </a:extLst>
          </p:cNvPr>
          <p:cNvSpPr/>
          <p:nvPr/>
        </p:nvSpPr>
        <p:spPr>
          <a:xfrm>
            <a:off x="5502066" y="1657774"/>
            <a:ext cx="1560188" cy="1526861"/>
          </a:xfrm>
          <a:prstGeom prst="ellipse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1234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5_real1_자막없음">
            <a:hlinkClick r:id="" action="ppaction://media"/>
            <a:extLst>
              <a:ext uri="{FF2B5EF4-FFF2-40B4-BE49-F238E27FC236}">
                <a16:creationId xmlns:a16="http://schemas.microsoft.com/office/drawing/2014/main" id="{7D959D06-C9F8-4CFA-9629-912249FA955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584" cy="6858000"/>
          </a:xfrm>
          <a:prstGeom prst="rect">
            <a:avLst/>
          </a:prstGeom>
        </p:spPr>
      </p:pic>
      <p:sp>
        <p:nvSpPr>
          <p:cNvPr id="3" name="제목 1">
            <a:extLst>
              <a:ext uri="{FF2B5EF4-FFF2-40B4-BE49-F238E27FC236}">
                <a16:creationId xmlns:a16="http://schemas.microsoft.com/office/drawing/2014/main" id="{B18B6F25-DA67-4564-893F-A350A9A4E603}"/>
              </a:ext>
            </a:extLst>
          </p:cNvPr>
          <p:cNvSpPr txBox="1">
            <a:spLocks/>
          </p:cNvSpPr>
          <p:nvPr/>
        </p:nvSpPr>
        <p:spPr>
          <a:xfrm>
            <a:off x="106017" y="416855"/>
            <a:ext cx="3055716" cy="1047749"/>
          </a:xfrm>
          <a:prstGeom prst="rect">
            <a:avLst/>
          </a:prstGeom>
          <a:solidFill>
            <a:srgbClr val="D874DA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800" b="1" dirty="0">
              <a:solidFill>
                <a:srgbClr val="FFFF00"/>
              </a:solidFill>
              <a:latin typeface="경기천년제목 Bold" panose="02020803020101020101" pitchFamily="18" charset="-127"/>
              <a:ea typeface="경기천년제목 Bold" panose="02020803020101020101" pitchFamily="18" charset="-127"/>
            </a:endParaRPr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4F670A4F-679F-4BC2-8A49-72751840562D}"/>
              </a:ext>
            </a:extLst>
          </p:cNvPr>
          <p:cNvSpPr txBox="1">
            <a:spLocks/>
          </p:cNvSpPr>
          <p:nvPr/>
        </p:nvSpPr>
        <p:spPr>
          <a:xfrm>
            <a:off x="0" y="327284"/>
            <a:ext cx="3055716" cy="1047750"/>
          </a:xfrm>
          <a:prstGeom prst="rect">
            <a:avLst/>
          </a:prstGeom>
          <a:solidFill>
            <a:srgbClr val="800080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4400" b="1" dirty="0">
                <a:solidFill>
                  <a:schemeClr val="bg1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Real Talk1</a:t>
            </a:r>
            <a:br>
              <a:rPr lang="en-US" altLang="ko-KR" sz="4400" b="1" dirty="0">
                <a:solidFill>
                  <a:schemeClr val="bg1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</a:br>
            <a:r>
              <a:rPr lang="en-US" altLang="ko-KR" sz="20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Let’s Listen</a:t>
            </a:r>
            <a:endParaRPr lang="ko-KR" altLang="en-US" sz="2000" b="1" dirty="0">
              <a:solidFill>
                <a:srgbClr val="FFFF00"/>
              </a:solidFill>
              <a:latin typeface="경기천년제목 Bold" panose="02020803020101020101" pitchFamily="18" charset="-127"/>
              <a:ea typeface="경기천년제목 Bold" panose="02020803020101020101" pitchFamily="18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1447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 mod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5_real1_자막있음">
            <a:hlinkClick r:id="" action="ppaction://media"/>
            <a:extLst>
              <a:ext uri="{FF2B5EF4-FFF2-40B4-BE49-F238E27FC236}">
                <a16:creationId xmlns:a16="http://schemas.microsoft.com/office/drawing/2014/main" id="{DEF4B7DB-3241-44BE-9A1B-78690A331F7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585" cy="6858000"/>
          </a:xfrm>
          <a:prstGeom prst="rect">
            <a:avLst/>
          </a:prstGeom>
        </p:spPr>
      </p:pic>
      <p:sp>
        <p:nvSpPr>
          <p:cNvPr id="3" name="제목 1">
            <a:extLst>
              <a:ext uri="{FF2B5EF4-FFF2-40B4-BE49-F238E27FC236}">
                <a16:creationId xmlns:a16="http://schemas.microsoft.com/office/drawing/2014/main" id="{B18B6F25-DA67-4564-893F-A350A9A4E603}"/>
              </a:ext>
            </a:extLst>
          </p:cNvPr>
          <p:cNvSpPr txBox="1">
            <a:spLocks/>
          </p:cNvSpPr>
          <p:nvPr/>
        </p:nvSpPr>
        <p:spPr>
          <a:xfrm>
            <a:off x="106017" y="416855"/>
            <a:ext cx="3055716" cy="1047749"/>
          </a:xfrm>
          <a:prstGeom prst="rect">
            <a:avLst/>
          </a:prstGeom>
          <a:solidFill>
            <a:srgbClr val="D874DA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800" b="1" dirty="0">
              <a:solidFill>
                <a:srgbClr val="FFFF00"/>
              </a:solidFill>
              <a:latin typeface="경기천년제목 Bold" panose="02020803020101020101" pitchFamily="18" charset="-127"/>
              <a:ea typeface="경기천년제목 Bold" panose="02020803020101020101" pitchFamily="18" charset="-127"/>
            </a:endParaRPr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4F670A4F-679F-4BC2-8A49-72751840562D}"/>
              </a:ext>
            </a:extLst>
          </p:cNvPr>
          <p:cNvSpPr txBox="1">
            <a:spLocks/>
          </p:cNvSpPr>
          <p:nvPr/>
        </p:nvSpPr>
        <p:spPr>
          <a:xfrm>
            <a:off x="0" y="327284"/>
            <a:ext cx="3055716" cy="1047750"/>
          </a:xfrm>
          <a:prstGeom prst="rect">
            <a:avLst/>
          </a:prstGeom>
          <a:solidFill>
            <a:srgbClr val="800080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4400" b="1" dirty="0">
                <a:solidFill>
                  <a:schemeClr val="bg1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Real Talk1</a:t>
            </a:r>
            <a:br>
              <a:rPr lang="en-US" altLang="ko-KR" sz="4400" b="1" dirty="0">
                <a:solidFill>
                  <a:schemeClr val="bg1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</a:br>
            <a:r>
              <a:rPr lang="en-US" altLang="ko-KR" sz="20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Let’s Listen Again</a:t>
            </a:r>
            <a:endParaRPr lang="ko-KR" altLang="en-US" sz="2000" b="1" dirty="0">
              <a:solidFill>
                <a:srgbClr val="FFFF00"/>
              </a:solidFill>
              <a:latin typeface="경기천년제목 Bold" panose="02020803020101020101" pitchFamily="18" charset="-127"/>
              <a:ea typeface="경기천년제목 Bold" panose="02020803020101020101" pitchFamily="18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9294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 mod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-1" y="324089"/>
            <a:ext cx="3136901" cy="1068096"/>
            <a:chOff x="-1" y="324089"/>
            <a:chExt cx="4509402" cy="762557"/>
          </a:xfrm>
        </p:grpSpPr>
        <p:sp>
          <p:nvSpPr>
            <p:cNvPr id="4" name="제목 1">
              <a:extLst>
                <a:ext uri="{FF2B5EF4-FFF2-40B4-BE49-F238E27FC236}">
                  <a16:creationId xmlns:a16="http://schemas.microsoft.com/office/drawing/2014/main" id="{5DCED171-0620-485E-9317-D542D84623C4}"/>
                </a:ext>
              </a:extLst>
            </p:cNvPr>
            <p:cNvSpPr txBox="1">
              <a:spLocks/>
            </p:cNvSpPr>
            <p:nvPr/>
          </p:nvSpPr>
          <p:spPr>
            <a:xfrm>
              <a:off x="111021" y="380588"/>
              <a:ext cx="4398380" cy="706058"/>
            </a:xfrm>
            <a:prstGeom prst="rect">
              <a:avLst/>
            </a:prstGeom>
            <a:solidFill>
              <a:srgbClr val="D874DA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5" name="제목 1">
              <a:extLst>
                <a:ext uri="{FF2B5EF4-FFF2-40B4-BE49-F238E27FC236}">
                  <a16:creationId xmlns:a16="http://schemas.microsoft.com/office/drawing/2014/main" id="{DCA16500-135F-44CE-AA1C-836D70C33555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324089"/>
              <a:ext cx="4398381" cy="70605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3200" b="1" dirty="0">
                  <a:solidFill>
                    <a:schemeClr val="bg1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Listen and</a:t>
              </a:r>
            </a:p>
            <a:p>
              <a:pPr algn="ctr"/>
              <a:r>
                <a:rPr lang="en-US" altLang="ko-KR" sz="3200" b="1" dirty="0">
                  <a:solidFill>
                    <a:schemeClr val="bg1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Comprehend</a:t>
              </a:r>
              <a:endParaRPr lang="ko-KR" altLang="en-US" sz="14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</p:grp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19"/>
          <a:srcRect l="23661" t="13017" r="60060" b="61852"/>
          <a:stretch/>
        </p:blipFill>
        <p:spPr>
          <a:xfrm flipH="1">
            <a:off x="10372691" y="2854573"/>
            <a:ext cx="1292773" cy="1387365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19"/>
          <a:srcRect l="65153" t="15873" r="18568" b="58996"/>
          <a:stretch/>
        </p:blipFill>
        <p:spPr>
          <a:xfrm flipH="1">
            <a:off x="314292" y="1627825"/>
            <a:ext cx="1292773" cy="1387365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sp>
        <p:nvSpPr>
          <p:cNvPr id="9" name="모서리가 둥근 직사각형 8"/>
          <p:cNvSpPr/>
          <p:nvPr/>
        </p:nvSpPr>
        <p:spPr>
          <a:xfrm>
            <a:off x="1757199" y="1760883"/>
            <a:ext cx="5344948" cy="11212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What are you going to do </a:t>
            </a:r>
          </a:p>
          <a:p>
            <a:pPr algn="ctr">
              <a:lnSpc>
                <a:spcPct val="80000"/>
              </a:lnSpc>
            </a:pPr>
            <a: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tomorrow?</a:t>
            </a:r>
            <a:endParaRPr lang="ko-KR" altLang="en-US" sz="36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6668813" y="2987631"/>
            <a:ext cx="3554905" cy="11212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Nothing special.</a:t>
            </a:r>
            <a:endParaRPr lang="ko-KR" altLang="en-US" sz="36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4745422" y="4183867"/>
            <a:ext cx="5478296" cy="11212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I’m going to stay home</a:t>
            </a:r>
            <a:b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and watch </a:t>
            </a:r>
            <a:r>
              <a:rPr lang="en-US" altLang="ko-KR" sz="36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TV.</a:t>
            </a:r>
            <a:endParaRPr lang="ko-KR" altLang="en-US" sz="36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19"/>
          <a:srcRect l="65153" t="15873" r="18568" b="58996"/>
          <a:stretch/>
        </p:blipFill>
        <p:spPr>
          <a:xfrm flipH="1">
            <a:off x="314292" y="5266695"/>
            <a:ext cx="1292773" cy="1387365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sp>
        <p:nvSpPr>
          <p:cNvPr id="13" name="모서리가 둥근 직사각형 12"/>
          <p:cNvSpPr/>
          <p:nvPr/>
        </p:nvSpPr>
        <p:spPr>
          <a:xfrm>
            <a:off x="1756038" y="5419579"/>
            <a:ext cx="5344948" cy="11212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Let’s go to </a:t>
            </a:r>
            <a:b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a baseball </a:t>
            </a:r>
            <a:r>
              <a:rPr lang="en-US" altLang="ko-KR" sz="36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game.</a:t>
            </a:r>
            <a:endParaRPr lang="ko-KR" altLang="en-US" sz="36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19"/>
          <a:srcRect l="23661" t="13017" r="60060" b="61852"/>
          <a:stretch/>
        </p:blipFill>
        <p:spPr>
          <a:xfrm flipH="1">
            <a:off x="10372691" y="1735221"/>
            <a:ext cx="1292773" cy="1387365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sp>
        <p:nvSpPr>
          <p:cNvPr id="21" name="모서리가 둥근 직사각형 20"/>
          <p:cNvSpPr/>
          <p:nvPr/>
        </p:nvSpPr>
        <p:spPr>
          <a:xfrm>
            <a:off x="6668813" y="1868279"/>
            <a:ext cx="3554905" cy="11212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Sounds great!</a:t>
            </a:r>
            <a:endParaRPr lang="ko-KR" altLang="en-US" sz="36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19"/>
          <a:srcRect l="65153" t="15873" r="18568" b="58996"/>
          <a:stretch/>
        </p:blipFill>
        <p:spPr>
          <a:xfrm flipH="1">
            <a:off x="314292" y="3381264"/>
            <a:ext cx="1292773" cy="1387365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sp>
        <p:nvSpPr>
          <p:cNvPr id="23" name="모서리가 둥근 직사각형 22"/>
          <p:cNvSpPr/>
          <p:nvPr/>
        </p:nvSpPr>
        <p:spPr>
          <a:xfrm>
            <a:off x="1757199" y="3514322"/>
            <a:ext cx="5344948" cy="11212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Come to my house</a:t>
            </a:r>
            <a:b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at three.</a:t>
            </a:r>
            <a:endParaRPr lang="ko-KR" altLang="en-US" sz="36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19"/>
          <a:srcRect l="23661" t="13017" r="60060" b="61852"/>
          <a:stretch/>
        </p:blipFill>
        <p:spPr>
          <a:xfrm flipH="1">
            <a:off x="10372691" y="5027309"/>
            <a:ext cx="1292773" cy="1387365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sp>
        <p:nvSpPr>
          <p:cNvPr id="25" name="모서리가 둥근 직사각형 24"/>
          <p:cNvSpPr/>
          <p:nvPr/>
        </p:nvSpPr>
        <p:spPr>
          <a:xfrm>
            <a:off x="4619297" y="5160367"/>
            <a:ext cx="5604421" cy="11212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Okay. See you </a:t>
            </a:r>
            <a:r>
              <a:rPr lang="en-US" altLang="ko-KR" sz="36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tomorrow.</a:t>
            </a:r>
            <a:endParaRPr lang="ko-KR" altLang="en-US" sz="36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2" name="6-5 Real Talk 1_01">
            <a:hlinkClick r:id="" action="ppaction://media"/>
            <a:extLst>
              <a:ext uri="{FF2B5EF4-FFF2-40B4-BE49-F238E27FC236}">
                <a16:creationId xmlns:a16="http://schemas.microsoft.com/office/drawing/2014/main" id="{57C000D6-47EA-46BE-B800-CB660CDB92C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561272" y="-1708043"/>
            <a:ext cx="563178" cy="563178"/>
          </a:xfrm>
          <a:prstGeom prst="rect">
            <a:avLst/>
          </a:prstGeom>
        </p:spPr>
      </p:pic>
      <p:pic>
        <p:nvPicPr>
          <p:cNvPr id="7" name="6-5 Real Talk 1_02">
            <a:hlinkClick r:id="" action="ppaction://media"/>
            <a:extLst>
              <a:ext uri="{FF2B5EF4-FFF2-40B4-BE49-F238E27FC236}">
                <a16:creationId xmlns:a16="http://schemas.microsoft.com/office/drawing/2014/main" id="{5C34CBE3-5D1B-487B-A663-69E8EA02D87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653347" y="-1615968"/>
            <a:ext cx="563178" cy="563178"/>
          </a:xfrm>
          <a:prstGeom prst="rect">
            <a:avLst/>
          </a:prstGeom>
        </p:spPr>
      </p:pic>
      <p:pic>
        <p:nvPicPr>
          <p:cNvPr id="14" name="6-5 Real Talk 1_03">
            <a:hlinkClick r:id="" action="ppaction://media"/>
            <a:extLst>
              <a:ext uri="{FF2B5EF4-FFF2-40B4-BE49-F238E27FC236}">
                <a16:creationId xmlns:a16="http://schemas.microsoft.com/office/drawing/2014/main" id="{CEDC881C-57CD-4A73-BBF9-3BC8E73A85BB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745422" y="-1523893"/>
            <a:ext cx="563178" cy="563178"/>
          </a:xfrm>
          <a:prstGeom prst="rect">
            <a:avLst/>
          </a:prstGeom>
        </p:spPr>
      </p:pic>
      <p:pic>
        <p:nvPicPr>
          <p:cNvPr id="15" name="6-5 Real Talk 1_04">
            <a:hlinkClick r:id="" action="ppaction://media"/>
            <a:extLst>
              <a:ext uri="{FF2B5EF4-FFF2-40B4-BE49-F238E27FC236}">
                <a16:creationId xmlns:a16="http://schemas.microsoft.com/office/drawing/2014/main" id="{C6043C8E-F14F-471C-9600-0D6C3AFDCCF3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837497" y="-1431818"/>
            <a:ext cx="563178" cy="563178"/>
          </a:xfrm>
          <a:prstGeom prst="rect">
            <a:avLst/>
          </a:prstGeom>
        </p:spPr>
      </p:pic>
      <p:pic>
        <p:nvPicPr>
          <p:cNvPr id="16" name="6-5 Real Talk 1_05">
            <a:hlinkClick r:id="" action="ppaction://media"/>
            <a:extLst>
              <a:ext uri="{FF2B5EF4-FFF2-40B4-BE49-F238E27FC236}">
                <a16:creationId xmlns:a16="http://schemas.microsoft.com/office/drawing/2014/main" id="{2301D9D9-CB62-4267-A57D-3446490A115C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929572" y="-1339743"/>
            <a:ext cx="563178" cy="563178"/>
          </a:xfrm>
          <a:prstGeom prst="rect">
            <a:avLst/>
          </a:prstGeom>
        </p:spPr>
      </p:pic>
      <p:pic>
        <p:nvPicPr>
          <p:cNvPr id="17" name="6-5 Real Talk 1_06">
            <a:hlinkClick r:id="" action="ppaction://media"/>
            <a:extLst>
              <a:ext uri="{FF2B5EF4-FFF2-40B4-BE49-F238E27FC236}">
                <a16:creationId xmlns:a16="http://schemas.microsoft.com/office/drawing/2014/main" id="{565A0534-7E3D-49AB-9DE9-1E37113C1DB9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021647" y="-1247668"/>
            <a:ext cx="563178" cy="563179"/>
          </a:xfrm>
          <a:prstGeom prst="rect">
            <a:avLst/>
          </a:prstGeom>
        </p:spPr>
      </p:pic>
      <p:pic>
        <p:nvPicPr>
          <p:cNvPr id="18" name="6-5 Real Talk 1_07">
            <a:hlinkClick r:id="" action="ppaction://media"/>
            <a:extLst>
              <a:ext uri="{FF2B5EF4-FFF2-40B4-BE49-F238E27FC236}">
                <a16:creationId xmlns:a16="http://schemas.microsoft.com/office/drawing/2014/main" id="{8449A4CA-09E8-469A-AC75-099657CC6638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243489" y="-1247668"/>
            <a:ext cx="563178" cy="563179"/>
          </a:xfrm>
          <a:prstGeom prst="rect">
            <a:avLst/>
          </a:prstGeom>
        </p:spPr>
      </p:pic>
      <p:pic>
        <p:nvPicPr>
          <p:cNvPr id="19" name="6-5 Real Talk 1_08">
            <a:hlinkClick r:id="" action="ppaction://media"/>
            <a:extLst>
              <a:ext uri="{FF2B5EF4-FFF2-40B4-BE49-F238E27FC236}">
                <a16:creationId xmlns:a16="http://schemas.microsoft.com/office/drawing/2014/main" id="{1E3DEF68-A163-4414-9CD7-B9EF0EDF1412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028510" y="-1079345"/>
            <a:ext cx="563178" cy="5631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8860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6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95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56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67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8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35"/>
                            </p:stCondLst>
                            <p:childTnLst>
                              <p:par>
                                <p:cTn id="9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104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21" grpId="0" animBg="1"/>
      <p:bldP spid="23" grpId="0" animBg="1"/>
      <p:bldP spid="25" grpId="0" animBg="1"/>
    </p:bldLst>
  </p:timing>
  <p:extLst mod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-1" y="324089"/>
            <a:ext cx="3136901" cy="1068096"/>
            <a:chOff x="-1" y="324089"/>
            <a:chExt cx="4509402" cy="762557"/>
          </a:xfrm>
        </p:grpSpPr>
        <p:sp>
          <p:nvSpPr>
            <p:cNvPr id="4" name="제목 1">
              <a:extLst>
                <a:ext uri="{FF2B5EF4-FFF2-40B4-BE49-F238E27FC236}">
                  <a16:creationId xmlns:a16="http://schemas.microsoft.com/office/drawing/2014/main" id="{5DCED171-0620-485E-9317-D542D84623C4}"/>
                </a:ext>
              </a:extLst>
            </p:cNvPr>
            <p:cNvSpPr txBox="1">
              <a:spLocks/>
            </p:cNvSpPr>
            <p:nvPr/>
          </p:nvSpPr>
          <p:spPr>
            <a:xfrm>
              <a:off x="111021" y="380588"/>
              <a:ext cx="4398380" cy="706058"/>
            </a:xfrm>
            <a:prstGeom prst="rect">
              <a:avLst/>
            </a:prstGeom>
            <a:solidFill>
              <a:srgbClr val="D874DA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5" name="제목 1">
              <a:extLst>
                <a:ext uri="{FF2B5EF4-FFF2-40B4-BE49-F238E27FC236}">
                  <a16:creationId xmlns:a16="http://schemas.microsoft.com/office/drawing/2014/main" id="{DCA16500-135F-44CE-AA1C-836D70C33555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324089"/>
              <a:ext cx="4398381" cy="70605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3200" b="1" dirty="0">
                  <a:solidFill>
                    <a:schemeClr val="bg1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Listen and</a:t>
              </a:r>
            </a:p>
            <a:p>
              <a:pPr algn="ctr"/>
              <a:r>
                <a:rPr lang="en-US" altLang="ko-KR" sz="3200" b="1" dirty="0" smtClean="0">
                  <a:solidFill>
                    <a:schemeClr val="bg1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Repeat</a:t>
              </a:r>
              <a:endParaRPr lang="ko-KR" altLang="en-US" sz="14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</p:grp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19"/>
          <a:srcRect l="23661" t="13017" r="60060" b="61852"/>
          <a:stretch/>
        </p:blipFill>
        <p:spPr>
          <a:xfrm flipH="1">
            <a:off x="10372691" y="2854573"/>
            <a:ext cx="1292773" cy="1387365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19"/>
          <a:srcRect l="65153" t="15873" r="18568" b="58996"/>
          <a:stretch/>
        </p:blipFill>
        <p:spPr>
          <a:xfrm flipH="1">
            <a:off x="314292" y="1627825"/>
            <a:ext cx="1292773" cy="1387365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sp>
        <p:nvSpPr>
          <p:cNvPr id="9" name="모서리가 둥근 직사각형 8"/>
          <p:cNvSpPr/>
          <p:nvPr/>
        </p:nvSpPr>
        <p:spPr>
          <a:xfrm>
            <a:off x="1757199" y="1760883"/>
            <a:ext cx="5344948" cy="11212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What are you going to do </a:t>
            </a:r>
          </a:p>
          <a:p>
            <a:pPr algn="ctr">
              <a:lnSpc>
                <a:spcPct val="80000"/>
              </a:lnSpc>
            </a:pPr>
            <a: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tomorrow?</a:t>
            </a:r>
            <a:endParaRPr lang="ko-KR" altLang="en-US" sz="36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6668813" y="2987631"/>
            <a:ext cx="3554905" cy="11212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Nothing special.</a:t>
            </a:r>
            <a:endParaRPr lang="ko-KR" altLang="en-US" sz="36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4745422" y="4183867"/>
            <a:ext cx="5478296" cy="11212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I’m going to stay home</a:t>
            </a:r>
            <a:b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and watch </a:t>
            </a:r>
            <a:r>
              <a:rPr lang="en-US" altLang="ko-KR" sz="36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TV.</a:t>
            </a:r>
            <a:endParaRPr lang="ko-KR" altLang="en-US" sz="36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19"/>
          <a:srcRect l="65153" t="15873" r="18568" b="58996"/>
          <a:stretch/>
        </p:blipFill>
        <p:spPr>
          <a:xfrm flipH="1">
            <a:off x="314292" y="5266695"/>
            <a:ext cx="1292773" cy="1387365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sp>
        <p:nvSpPr>
          <p:cNvPr id="13" name="모서리가 둥근 직사각형 12"/>
          <p:cNvSpPr/>
          <p:nvPr/>
        </p:nvSpPr>
        <p:spPr>
          <a:xfrm>
            <a:off x="1797850" y="5419579"/>
            <a:ext cx="5344948" cy="11212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Let’s go to </a:t>
            </a:r>
            <a:b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a baseball </a:t>
            </a:r>
            <a:r>
              <a:rPr lang="en-US" altLang="ko-KR" sz="36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game.</a:t>
            </a:r>
            <a:endParaRPr lang="ko-KR" altLang="en-US" sz="36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19"/>
          <a:srcRect l="23661" t="13017" r="60060" b="61852"/>
          <a:stretch/>
        </p:blipFill>
        <p:spPr>
          <a:xfrm flipH="1">
            <a:off x="10372691" y="1735221"/>
            <a:ext cx="1292773" cy="1387365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sp>
        <p:nvSpPr>
          <p:cNvPr id="21" name="모서리가 둥근 직사각형 20"/>
          <p:cNvSpPr/>
          <p:nvPr/>
        </p:nvSpPr>
        <p:spPr>
          <a:xfrm>
            <a:off x="6668813" y="1868279"/>
            <a:ext cx="3554905" cy="11212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Sounds great!</a:t>
            </a:r>
            <a:endParaRPr lang="ko-KR" altLang="en-US" sz="36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19"/>
          <a:srcRect l="65153" t="15873" r="18568" b="58996"/>
          <a:stretch/>
        </p:blipFill>
        <p:spPr>
          <a:xfrm flipH="1">
            <a:off x="314292" y="3381264"/>
            <a:ext cx="1292773" cy="1387365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sp>
        <p:nvSpPr>
          <p:cNvPr id="23" name="모서리가 둥근 직사각형 22"/>
          <p:cNvSpPr/>
          <p:nvPr/>
        </p:nvSpPr>
        <p:spPr>
          <a:xfrm>
            <a:off x="1757199" y="3514322"/>
            <a:ext cx="5344948" cy="11212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Come to my house</a:t>
            </a:r>
            <a:b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at three.</a:t>
            </a:r>
            <a:endParaRPr lang="ko-KR" altLang="en-US" sz="36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19"/>
          <a:srcRect l="23661" t="13017" r="60060" b="61852"/>
          <a:stretch/>
        </p:blipFill>
        <p:spPr>
          <a:xfrm flipH="1">
            <a:off x="10372691" y="5027309"/>
            <a:ext cx="1292773" cy="1387365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sp>
        <p:nvSpPr>
          <p:cNvPr id="25" name="모서리가 둥근 직사각형 24"/>
          <p:cNvSpPr/>
          <p:nvPr/>
        </p:nvSpPr>
        <p:spPr>
          <a:xfrm>
            <a:off x="4619297" y="5160367"/>
            <a:ext cx="5604421" cy="11212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altLang="ko-KR" sz="36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Okay. See you </a:t>
            </a:r>
            <a:r>
              <a:rPr lang="en-US" altLang="ko-KR" sz="36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tomorrow.</a:t>
            </a:r>
            <a:endParaRPr lang="ko-KR" altLang="en-US" sz="36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2" name="6-5 Real Talk 1_01">
            <a:hlinkClick r:id="" action="ppaction://media"/>
            <a:extLst>
              <a:ext uri="{FF2B5EF4-FFF2-40B4-BE49-F238E27FC236}">
                <a16:creationId xmlns:a16="http://schemas.microsoft.com/office/drawing/2014/main" id="{57C000D6-47EA-46BE-B800-CB660CDB92C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561272" y="-1708043"/>
            <a:ext cx="563178" cy="563178"/>
          </a:xfrm>
          <a:prstGeom prst="rect">
            <a:avLst/>
          </a:prstGeom>
        </p:spPr>
      </p:pic>
      <p:pic>
        <p:nvPicPr>
          <p:cNvPr id="7" name="6-5 Real Talk 1_02">
            <a:hlinkClick r:id="" action="ppaction://media"/>
            <a:extLst>
              <a:ext uri="{FF2B5EF4-FFF2-40B4-BE49-F238E27FC236}">
                <a16:creationId xmlns:a16="http://schemas.microsoft.com/office/drawing/2014/main" id="{5C34CBE3-5D1B-487B-A663-69E8EA02D87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653347" y="-1615968"/>
            <a:ext cx="563178" cy="563178"/>
          </a:xfrm>
          <a:prstGeom prst="rect">
            <a:avLst/>
          </a:prstGeom>
        </p:spPr>
      </p:pic>
      <p:pic>
        <p:nvPicPr>
          <p:cNvPr id="14" name="6-5 Real Talk 1_03">
            <a:hlinkClick r:id="" action="ppaction://media"/>
            <a:extLst>
              <a:ext uri="{FF2B5EF4-FFF2-40B4-BE49-F238E27FC236}">
                <a16:creationId xmlns:a16="http://schemas.microsoft.com/office/drawing/2014/main" id="{CEDC881C-57CD-4A73-BBF9-3BC8E73A85BB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745422" y="-1523893"/>
            <a:ext cx="563178" cy="563178"/>
          </a:xfrm>
          <a:prstGeom prst="rect">
            <a:avLst/>
          </a:prstGeom>
        </p:spPr>
      </p:pic>
      <p:pic>
        <p:nvPicPr>
          <p:cNvPr id="15" name="6-5 Real Talk 1_04">
            <a:hlinkClick r:id="" action="ppaction://media"/>
            <a:extLst>
              <a:ext uri="{FF2B5EF4-FFF2-40B4-BE49-F238E27FC236}">
                <a16:creationId xmlns:a16="http://schemas.microsoft.com/office/drawing/2014/main" id="{C6043C8E-F14F-471C-9600-0D6C3AFDCCF3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837497" y="-1431818"/>
            <a:ext cx="563178" cy="563178"/>
          </a:xfrm>
          <a:prstGeom prst="rect">
            <a:avLst/>
          </a:prstGeom>
        </p:spPr>
      </p:pic>
      <p:pic>
        <p:nvPicPr>
          <p:cNvPr id="16" name="6-5 Real Talk 1_05">
            <a:hlinkClick r:id="" action="ppaction://media"/>
            <a:extLst>
              <a:ext uri="{FF2B5EF4-FFF2-40B4-BE49-F238E27FC236}">
                <a16:creationId xmlns:a16="http://schemas.microsoft.com/office/drawing/2014/main" id="{2301D9D9-CB62-4267-A57D-3446490A115C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929572" y="-1339743"/>
            <a:ext cx="563178" cy="563178"/>
          </a:xfrm>
          <a:prstGeom prst="rect">
            <a:avLst/>
          </a:prstGeom>
        </p:spPr>
      </p:pic>
      <p:pic>
        <p:nvPicPr>
          <p:cNvPr id="17" name="6-5 Real Talk 1_06">
            <a:hlinkClick r:id="" action="ppaction://media"/>
            <a:extLst>
              <a:ext uri="{FF2B5EF4-FFF2-40B4-BE49-F238E27FC236}">
                <a16:creationId xmlns:a16="http://schemas.microsoft.com/office/drawing/2014/main" id="{565A0534-7E3D-49AB-9DE9-1E37113C1DB9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021647" y="-1247668"/>
            <a:ext cx="563178" cy="563179"/>
          </a:xfrm>
          <a:prstGeom prst="rect">
            <a:avLst/>
          </a:prstGeom>
        </p:spPr>
      </p:pic>
      <p:pic>
        <p:nvPicPr>
          <p:cNvPr id="18" name="6-5 Real Talk 1_07">
            <a:hlinkClick r:id="" action="ppaction://media"/>
            <a:extLst>
              <a:ext uri="{FF2B5EF4-FFF2-40B4-BE49-F238E27FC236}">
                <a16:creationId xmlns:a16="http://schemas.microsoft.com/office/drawing/2014/main" id="{8449A4CA-09E8-469A-AC75-099657CC6638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243489" y="-1247668"/>
            <a:ext cx="563178" cy="563179"/>
          </a:xfrm>
          <a:prstGeom prst="rect">
            <a:avLst/>
          </a:prstGeom>
        </p:spPr>
      </p:pic>
      <p:pic>
        <p:nvPicPr>
          <p:cNvPr id="19" name="6-5 Real Talk 1_08">
            <a:hlinkClick r:id="" action="ppaction://media"/>
            <a:extLst>
              <a:ext uri="{FF2B5EF4-FFF2-40B4-BE49-F238E27FC236}">
                <a16:creationId xmlns:a16="http://schemas.microsoft.com/office/drawing/2014/main" id="{1E3DEF68-A163-4414-9CD7-B9EF0EDF1412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028510" y="-1079345"/>
            <a:ext cx="563178" cy="5631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1448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6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95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56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67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8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35"/>
                            </p:stCondLst>
                            <p:childTnLst>
                              <p:par>
                                <p:cTn id="9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104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21" grpId="0" animBg="1"/>
      <p:bldP spid="23" grpId="0" animBg="1"/>
      <p:bldP spid="25" grpId="0" animBg="1"/>
    </p:bldLst>
  </p:timing>
  <p:extLst mod="1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2.5|6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2.3|4.9|5|1|5.7|3.2|6.1|0.9|7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2.7|6.3|5.6|0.8|6.9|4.2|6.9|0.7|8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4.3|3.1|3.3|4.7|3.2|3.8|4.6|4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2|13.1|0.5|9.7|0.4|10.1|0.5|10.7|0.5|10.8|0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21|0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1|28.8|1|1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4.2|6.1|6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6.8|10.3|8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0.7|3.3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0.6|2.7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.8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1.7|4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3.9|3.2|5.4|5.1|1.1|3.7|4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5.7|4|6.8|5.5|0.8|3.6|4.4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358</Words>
  <Application>Microsoft Office PowerPoint</Application>
  <PresentationFormat>와이드스크린</PresentationFormat>
  <Paragraphs>83</Paragraphs>
  <Slides>22</Slides>
  <Notes>0</Notes>
  <HiddenSlides>0</HiddenSlides>
  <MMClips>66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22</vt:i4>
      </vt:variant>
    </vt:vector>
  </HeadingPairs>
  <TitlesOfParts>
    <vt:vector size="27" baseType="lpstr">
      <vt:lpstr>경기천년제목 Bold</vt:lpstr>
      <vt:lpstr>맑은 고딕</vt:lpstr>
      <vt:lpstr>배달의민족 주아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Windows 사용자</dc:creator>
  <cp:lastModifiedBy>Windows 사용자</cp:lastModifiedBy>
  <cp:revision>45</cp:revision>
  <dcterms:created xsi:type="dcterms:W3CDTF">2020-06-18T05:31:56Z</dcterms:created>
  <dcterms:modified xsi:type="dcterms:W3CDTF">2020-06-22T00:54:12Z</dcterms:modified>
</cp:coreProperties>
</file>