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80" r:id="rId10"/>
    <p:sldId id="264" r:id="rId11"/>
    <p:sldId id="265" r:id="rId12"/>
    <p:sldId id="266" r:id="rId13"/>
    <p:sldId id="267" r:id="rId14"/>
    <p:sldId id="276" r:id="rId15"/>
    <p:sldId id="281" r:id="rId16"/>
    <p:sldId id="282" r:id="rId17"/>
    <p:sldId id="268" r:id="rId18"/>
    <p:sldId id="269" r:id="rId19"/>
    <p:sldId id="270" r:id="rId20"/>
    <p:sldId id="277" r:id="rId21"/>
    <p:sldId id="271" r:id="rId22"/>
    <p:sldId id="272" r:id="rId23"/>
    <p:sldId id="278" r:id="rId24"/>
    <p:sldId id="279" r:id="rId25"/>
  </p:sldIdLst>
  <p:sldSz cx="12192000" cy="6858000"/>
  <p:notesSz cx="6858000" cy="9144000"/>
  <p:embeddedFontLst>
    <p:embeddedFont>
      <p:font typeface="맑은 고딕" panose="020B0503020000020004" pitchFamily="50" charset="-127"/>
      <p:regular r:id="rId26"/>
      <p:bold r:id="rId27"/>
    </p:embeddedFont>
    <p:embeddedFont>
      <p:font typeface="Berlin Sans FB Demi" panose="020B0600000101010101" charset="0"/>
      <p:bold r:id="rId28"/>
    </p:embeddedFont>
    <p:embeddedFont>
      <p:font typeface="Broadway" panose="020B0600000101010101" charset="0"/>
      <p:regular r:id="rId29"/>
    </p:embeddedFont>
    <p:embeddedFont>
      <p:font typeface="경기천년제목 Bold" panose="02020803020101020101" pitchFamily="18" charset="-127"/>
      <p:bold r:id="rId30"/>
    </p:embeddedFont>
    <p:embeddedFont>
      <p:font typeface="Berlin Sans FB" panose="020B0600000101010101" charset="0"/>
      <p:regular r:id="rId31"/>
      <p:bold r:id="rId32"/>
    </p:embeddedFont>
    <p:embeddedFont>
      <p:font typeface="배달의민족 주아" panose="02020603020101020101" pitchFamily="18" charset="-127"/>
      <p:regular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5EA3"/>
    <a:srgbClr val="F3D530"/>
    <a:srgbClr val="7195C2"/>
    <a:srgbClr val="DFAF07"/>
    <a:srgbClr val="31A3B3"/>
    <a:srgbClr val="9CCD55"/>
    <a:srgbClr val="F7B6A0"/>
    <a:srgbClr val="D46806"/>
    <a:srgbClr val="1DD0FB"/>
    <a:srgbClr val="4D5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249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699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3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964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70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487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72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0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664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3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39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17D8C-F2A6-40BD-A91B-FE90B380D46D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9065D-9DB9-4889-8F85-3C99255948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779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3.mp4"/><Relationship Id="rId2" Type="http://schemas.microsoft.com/office/2007/relationships/media" Target="../media/media13.mp4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7.mp3"/><Relationship Id="rId13" Type="http://schemas.openxmlformats.org/officeDocument/2006/relationships/image" Target="../media/image14.png"/><Relationship Id="rId3" Type="http://schemas.openxmlformats.org/officeDocument/2006/relationships/audio" Target="../media/media14.mp3"/><Relationship Id="rId7" Type="http://schemas.openxmlformats.org/officeDocument/2006/relationships/audio" Target="../media/media16.mp3"/><Relationship Id="rId12" Type="http://schemas.openxmlformats.org/officeDocument/2006/relationships/slideLayout" Target="../slideLayouts/slideLayout1.xml"/><Relationship Id="rId2" Type="http://schemas.microsoft.com/office/2007/relationships/media" Target="../media/media14.mp3"/><Relationship Id="rId16" Type="http://schemas.openxmlformats.org/officeDocument/2006/relationships/image" Target="../media/image2.png"/><Relationship Id="rId1" Type="http://schemas.openxmlformats.org/officeDocument/2006/relationships/tags" Target="../tags/tag13.xml"/><Relationship Id="rId6" Type="http://schemas.microsoft.com/office/2007/relationships/media" Target="../media/media16.mp3"/><Relationship Id="rId11" Type="http://schemas.openxmlformats.org/officeDocument/2006/relationships/audio" Target="../media/media18.mp3"/><Relationship Id="rId5" Type="http://schemas.openxmlformats.org/officeDocument/2006/relationships/audio" Target="../media/media15.mp3"/><Relationship Id="rId15" Type="http://schemas.openxmlformats.org/officeDocument/2006/relationships/image" Target="../media/image11.png"/><Relationship Id="rId10" Type="http://schemas.microsoft.com/office/2007/relationships/media" Target="../media/media18.mp3"/><Relationship Id="rId4" Type="http://schemas.microsoft.com/office/2007/relationships/media" Target="../media/media15.mp3"/><Relationship Id="rId9" Type="http://schemas.openxmlformats.org/officeDocument/2006/relationships/audio" Target="../media/media17.mp3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22.mp3"/><Relationship Id="rId13" Type="http://schemas.openxmlformats.org/officeDocument/2006/relationships/image" Target="../media/image11.png"/><Relationship Id="rId3" Type="http://schemas.openxmlformats.org/officeDocument/2006/relationships/audio" Target="../media/media19.mp3"/><Relationship Id="rId7" Type="http://schemas.openxmlformats.org/officeDocument/2006/relationships/audio" Target="../media/media21.mp3"/><Relationship Id="rId12" Type="http://schemas.microsoft.com/office/2007/relationships/hdphoto" Target="../media/hdphoto1.wdp"/><Relationship Id="rId2" Type="http://schemas.microsoft.com/office/2007/relationships/media" Target="../media/media19.mp3"/><Relationship Id="rId1" Type="http://schemas.openxmlformats.org/officeDocument/2006/relationships/tags" Target="../tags/tag14.xml"/><Relationship Id="rId6" Type="http://schemas.microsoft.com/office/2007/relationships/media" Target="../media/media21.mp3"/><Relationship Id="rId11" Type="http://schemas.openxmlformats.org/officeDocument/2006/relationships/image" Target="../media/image14.png"/><Relationship Id="rId5" Type="http://schemas.openxmlformats.org/officeDocument/2006/relationships/audio" Target="../media/media20.mp3"/><Relationship Id="rId10" Type="http://schemas.openxmlformats.org/officeDocument/2006/relationships/slideLayout" Target="../slideLayouts/slideLayout1.xml"/><Relationship Id="rId4" Type="http://schemas.microsoft.com/office/2007/relationships/media" Target="../media/media20.mp3"/><Relationship Id="rId9" Type="http://schemas.openxmlformats.org/officeDocument/2006/relationships/audio" Target="../media/media22.mp3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17.mp3"/><Relationship Id="rId13" Type="http://schemas.openxmlformats.org/officeDocument/2006/relationships/image" Target="../media/image14.png"/><Relationship Id="rId3" Type="http://schemas.openxmlformats.org/officeDocument/2006/relationships/audio" Target="../media/media14.mp3"/><Relationship Id="rId7" Type="http://schemas.openxmlformats.org/officeDocument/2006/relationships/audio" Target="../media/media16.mp3"/><Relationship Id="rId12" Type="http://schemas.openxmlformats.org/officeDocument/2006/relationships/slideLayout" Target="../slideLayouts/slideLayout1.xml"/><Relationship Id="rId2" Type="http://schemas.microsoft.com/office/2007/relationships/media" Target="../media/media14.mp3"/><Relationship Id="rId16" Type="http://schemas.openxmlformats.org/officeDocument/2006/relationships/image" Target="../media/image2.png"/><Relationship Id="rId1" Type="http://schemas.openxmlformats.org/officeDocument/2006/relationships/tags" Target="../tags/tag15.xml"/><Relationship Id="rId6" Type="http://schemas.microsoft.com/office/2007/relationships/media" Target="../media/media16.mp3"/><Relationship Id="rId11" Type="http://schemas.openxmlformats.org/officeDocument/2006/relationships/audio" Target="../media/media18.mp3"/><Relationship Id="rId5" Type="http://schemas.openxmlformats.org/officeDocument/2006/relationships/audio" Target="../media/media15.mp3"/><Relationship Id="rId15" Type="http://schemas.openxmlformats.org/officeDocument/2006/relationships/image" Target="../media/image11.png"/><Relationship Id="rId10" Type="http://schemas.microsoft.com/office/2007/relationships/media" Target="../media/media18.mp3"/><Relationship Id="rId4" Type="http://schemas.microsoft.com/office/2007/relationships/media" Target="../media/media15.mp3"/><Relationship Id="rId9" Type="http://schemas.openxmlformats.org/officeDocument/2006/relationships/audio" Target="../media/media17.mp3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22.mp3"/><Relationship Id="rId13" Type="http://schemas.openxmlformats.org/officeDocument/2006/relationships/image" Target="../media/image11.png"/><Relationship Id="rId3" Type="http://schemas.openxmlformats.org/officeDocument/2006/relationships/audio" Target="../media/media19.mp3"/><Relationship Id="rId7" Type="http://schemas.openxmlformats.org/officeDocument/2006/relationships/audio" Target="../media/media21.mp3"/><Relationship Id="rId12" Type="http://schemas.microsoft.com/office/2007/relationships/hdphoto" Target="../media/hdphoto1.wdp"/><Relationship Id="rId2" Type="http://schemas.microsoft.com/office/2007/relationships/media" Target="../media/media19.mp3"/><Relationship Id="rId1" Type="http://schemas.openxmlformats.org/officeDocument/2006/relationships/tags" Target="../tags/tag16.xml"/><Relationship Id="rId6" Type="http://schemas.microsoft.com/office/2007/relationships/media" Target="../media/media21.mp3"/><Relationship Id="rId11" Type="http://schemas.openxmlformats.org/officeDocument/2006/relationships/image" Target="../media/image14.png"/><Relationship Id="rId5" Type="http://schemas.openxmlformats.org/officeDocument/2006/relationships/audio" Target="../media/media20.mp3"/><Relationship Id="rId10" Type="http://schemas.openxmlformats.org/officeDocument/2006/relationships/slideLayout" Target="../slideLayouts/slideLayout1.xml"/><Relationship Id="rId4" Type="http://schemas.microsoft.com/office/2007/relationships/media" Target="../media/media20.mp3"/><Relationship Id="rId9" Type="http://schemas.openxmlformats.org/officeDocument/2006/relationships/audio" Target="../media/media22.mp3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26.mp3"/><Relationship Id="rId13" Type="http://schemas.openxmlformats.org/officeDocument/2006/relationships/audio" Target="../media/media28.mp3"/><Relationship Id="rId18" Type="http://schemas.openxmlformats.org/officeDocument/2006/relationships/slideLayout" Target="../slideLayouts/slideLayout1.xml"/><Relationship Id="rId3" Type="http://schemas.openxmlformats.org/officeDocument/2006/relationships/audio" Target="../media/media23.mp3"/><Relationship Id="rId21" Type="http://schemas.openxmlformats.org/officeDocument/2006/relationships/image" Target="../media/image17.png"/><Relationship Id="rId7" Type="http://schemas.openxmlformats.org/officeDocument/2006/relationships/audio" Target="../media/media25.mp3"/><Relationship Id="rId12" Type="http://schemas.microsoft.com/office/2007/relationships/media" Target="../media/media28.mp3"/><Relationship Id="rId17" Type="http://schemas.openxmlformats.org/officeDocument/2006/relationships/audio" Target="../media/media30.mp3"/><Relationship Id="rId2" Type="http://schemas.microsoft.com/office/2007/relationships/media" Target="../media/media23.mp3"/><Relationship Id="rId16" Type="http://schemas.microsoft.com/office/2007/relationships/media" Target="../media/media30.mp3"/><Relationship Id="rId20" Type="http://schemas.openxmlformats.org/officeDocument/2006/relationships/image" Target="../media/image16.png"/><Relationship Id="rId1" Type="http://schemas.openxmlformats.org/officeDocument/2006/relationships/tags" Target="../tags/tag17.xml"/><Relationship Id="rId6" Type="http://schemas.microsoft.com/office/2007/relationships/media" Target="../media/media25.mp3"/><Relationship Id="rId11" Type="http://schemas.openxmlformats.org/officeDocument/2006/relationships/audio" Target="../media/media27.mp3"/><Relationship Id="rId24" Type="http://schemas.openxmlformats.org/officeDocument/2006/relationships/image" Target="../media/image2.png"/><Relationship Id="rId5" Type="http://schemas.openxmlformats.org/officeDocument/2006/relationships/audio" Target="../media/media24.mp3"/><Relationship Id="rId15" Type="http://schemas.openxmlformats.org/officeDocument/2006/relationships/audio" Target="../media/media29.mp3"/><Relationship Id="rId23" Type="http://schemas.openxmlformats.org/officeDocument/2006/relationships/image" Target="../media/image19.png"/><Relationship Id="rId10" Type="http://schemas.microsoft.com/office/2007/relationships/media" Target="../media/media27.mp3"/><Relationship Id="rId19" Type="http://schemas.openxmlformats.org/officeDocument/2006/relationships/image" Target="../media/image15.png"/><Relationship Id="rId4" Type="http://schemas.microsoft.com/office/2007/relationships/media" Target="../media/media24.mp3"/><Relationship Id="rId9" Type="http://schemas.openxmlformats.org/officeDocument/2006/relationships/audio" Target="../media/media26.mp3"/><Relationship Id="rId14" Type="http://schemas.microsoft.com/office/2007/relationships/media" Target="../media/media29.mp3"/><Relationship Id="rId2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34.mp3"/><Relationship Id="rId3" Type="http://schemas.openxmlformats.org/officeDocument/2006/relationships/audio" Target="../media/media31.mp3"/><Relationship Id="rId7" Type="http://schemas.openxmlformats.org/officeDocument/2006/relationships/audio" Target="../media/media33.mp3"/><Relationship Id="rId12" Type="http://schemas.openxmlformats.org/officeDocument/2006/relationships/image" Target="../media/image2.png"/><Relationship Id="rId2" Type="http://schemas.microsoft.com/office/2007/relationships/media" Target="../media/media31.mp3"/><Relationship Id="rId1" Type="http://schemas.openxmlformats.org/officeDocument/2006/relationships/tags" Target="../tags/tag18.xml"/><Relationship Id="rId6" Type="http://schemas.microsoft.com/office/2007/relationships/media" Target="../media/media33.mp3"/><Relationship Id="rId11" Type="http://schemas.openxmlformats.org/officeDocument/2006/relationships/image" Target="../media/image15.png"/><Relationship Id="rId5" Type="http://schemas.openxmlformats.org/officeDocument/2006/relationships/audio" Target="../media/media32.mp3"/><Relationship Id="rId10" Type="http://schemas.openxmlformats.org/officeDocument/2006/relationships/slideLayout" Target="../slideLayouts/slideLayout1.xml"/><Relationship Id="rId4" Type="http://schemas.microsoft.com/office/2007/relationships/media" Target="../media/media32.mp3"/><Relationship Id="rId9" Type="http://schemas.openxmlformats.org/officeDocument/2006/relationships/audio" Target="../media/media34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p3"/><Relationship Id="rId2" Type="http://schemas.microsoft.com/office/2007/relationships/media" Target="../media/media35.mp3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p3"/><Relationship Id="rId2" Type="http://schemas.microsoft.com/office/2007/relationships/media" Target="../media/media36.mp3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7.mp4"/><Relationship Id="rId2" Type="http://schemas.microsoft.com/office/2007/relationships/media" Target="../media/media37.mp4"/><Relationship Id="rId1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audio" Target="../media/media9.mp3"/><Relationship Id="rId18" Type="http://schemas.openxmlformats.org/officeDocument/2006/relationships/slideLayout" Target="../slideLayouts/slideLayout1.xml"/><Relationship Id="rId3" Type="http://schemas.openxmlformats.org/officeDocument/2006/relationships/audio" Target="../media/media4.mp3"/><Relationship Id="rId21" Type="http://schemas.openxmlformats.org/officeDocument/2006/relationships/image" Target="../media/image2.png"/><Relationship Id="rId7" Type="http://schemas.openxmlformats.org/officeDocument/2006/relationships/audio" Target="../media/media6.mp3"/><Relationship Id="rId12" Type="http://schemas.microsoft.com/office/2007/relationships/media" Target="../media/media9.mp3"/><Relationship Id="rId17" Type="http://schemas.openxmlformats.org/officeDocument/2006/relationships/audio" Target="../media/media11.mp3"/><Relationship Id="rId2" Type="http://schemas.microsoft.com/office/2007/relationships/media" Target="../media/media4.mp3"/><Relationship Id="rId16" Type="http://schemas.microsoft.com/office/2007/relationships/media" Target="../media/media11.mp3"/><Relationship Id="rId20" Type="http://schemas.openxmlformats.org/officeDocument/2006/relationships/image" Target="../media/image7.png"/><Relationship Id="rId1" Type="http://schemas.openxmlformats.org/officeDocument/2006/relationships/tags" Target="../tags/tag8.xml"/><Relationship Id="rId6" Type="http://schemas.microsoft.com/office/2007/relationships/media" Target="../media/media6.mp3"/><Relationship Id="rId11" Type="http://schemas.openxmlformats.org/officeDocument/2006/relationships/audio" Target="../media/media8.mp3"/><Relationship Id="rId5" Type="http://schemas.openxmlformats.org/officeDocument/2006/relationships/audio" Target="../media/media5.mp3"/><Relationship Id="rId15" Type="http://schemas.openxmlformats.org/officeDocument/2006/relationships/audio" Target="../media/media10.mp3"/><Relationship Id="rId10" Type="http://schemas.microsoft.com/office/2007/relationships/media" Target="../media/media8.mp3"/><Relationship Id="rId19" Type="http://schemas.openxmlformats.org/officeDocument/2006/relationships/image" Target="../media/image10.png"/><Relationship Id="rId4" Type="http://schemas.microsoft.com/office/2007/relationships/media" Target="../media/media5.mp3"/><Relationship Id="rId9" Type="http://schemas.openxmlformats.org/officeDocument/2006/relationships/audio" Target="../media/media7.mp3"/><Relationship Id="rId14" Type="http://schemas.microsoft.com/office/2007/relationships/media" Target="../media/media10.mp3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audio" Target="../media/media9.mp3"/><Relationship Id="rId18" Type="http://schemas.openxmlformats.org/officeDocument/2006/relationships/slideLayout" Target="../slideLayouts/slideLayout1.xml"/><Relationship Id="rId3" Type="http://schemas.openxmlformats.org/officeDocument/2006/relationships/audio" Target="../media/media4.mp3"/><Relationship Id="rId21" Type="http://schemas.openxmlformats.org/officeDocument/2006/relationships/image" Target="../media/image2.png"/><Relationship Id="rId7" Type="http://schemas.openxmlformats.org/officeDocument/2006/relationships/audio" Target="../media/media6.mp3"/><Relationship Id="rId12" Type="http://schemas.microsoft.com/office/2007/relationships/media" Target="../media/media9.mp3"/><Relationship Id="rId17" Type="http://schemas.openxmlformats.org/officeDocument/2006/relationships/audio" Target="../media/media11.mp3"/><Relationship Id="rId2" Type="http://schemas.microsoft.com/office/2007/relationships/media" Target="../media/media4.mp3"/><Relationship Id="rId16" Type="http://schemas.microsoft.com/office/2007/relationships/media" Target="../media/media11.mp3"/><Relationship Id="rId20" Type="http://schemas.openxmlformats.org/officeDocument/2006/relationships/image" Target="../media/image7.png"/><Relationship Id="rId1" Type="http://schemas.openxmlformats.org/officeDocument/2006/relationships/tags" Target="../tags/tag9.xml"/><Relationship Id="rId6" Type="http://schemas.microsoft.com/office/2007/relationships/media" Target="../media/media6.mp3"/><Relationship Id="rId11" Type="http://schemas.openxmlformats.org/officeDocument/2006/relationships/audio" Target="../media/media8.mp3"/><Relationship Id="rId5" Type="http://schemas.openxmlformats.org/officeDocument/2006/relationships/audio" Target="../media/media5.mp3"/><Relationship Id="rId15" Type="http://schemas.openxmlformats.org/officeDocument/2006/relationships/audio" Target="../media/media10.mp3"/><Relationship Id="rId10" Type="http://schemas.microsoft.com/office/2007/relationships/media" Target="../media/media8.mp3"/><Relationship Id="rId19" Type="http://schemas.openxmlformats.org/officeDocument/2006/relationships/image" Target="../media/image10.png"/><Relationship Id="rId4" Type="http://schemas.microsoft.com/office/2007/relationships/media" Target="../media/media5.mp3"/><Relationship Id="rId9" Type="http://schemas.openxmlformats.org/officeDocument/2006/relationships/audio" Target="../media/media7.mp3"/><Relationship Id="rId14" Type="http://schemas.microsoft.com/office/2007/relationships/media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B5DE78B9-4414-4A17-A06C-59D2C98E37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053F87B9-FDA3-443E-A523-B33D4496C098}"/>
              </a:ext>
            </a:extLst>
          </p:cNvPr>
          <p:cNvGrpSpPr/>
          <p:nvPr/>
        </p:nvGrpSpPr>
        <p:grpSpPr>
          <a:xfrm>
            <a:off x="6351760" y="1371721"/>
            <a:ext cx="4566443" cy="3461965"/>
            <a:chOff x="6325009" y="1309728"/>
            <a:chExt cx="4566443" cy="346196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6E7CD443-CD97-4317-A161-BBE6958EDDA6}"/>
                </a:ext>
              </a:extLst>
            </p:cNvPr>
            <p:cNvSpPr/>
            <p:nvPr/>
          </p:nvSpPr>
          <p:spPr>
            <a:xfrm>
              <a:off x="6387683" y="2174855"/>
              <a:ext cx="2755254" cy="499326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말풍선: 타원형 8">
              <a:extLst>
                <a:ext uri="{FF2B5EF4-FFF2-40B4-BE49-F238E27FC236}">
                  <a16:creationId xmlns:a16="http://schemas.microsoft.com/office/drawing/2014/main" id="{2AF0AEC1-C6C6-4D22-B08E-83D2AF4AE3F1}"/>
                </a:ext>
              </a:extLst>
            </p:cNvPr>
            <p:cNvSpPr/>
            <p:nvPr/>
          </p:nvSpPr>
          <p:spPr>
            <a:xfrm>
              <a:off x="9342480" y="1309728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rgbClr val="E0F1FC"/>
            </a:solidFill>
            <a:ln w="57150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54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2</a:t>
              </a:r>
              <a:r>
                <a:rPr lang="en-US" altLang="ko-KR" sz="36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nd</a:t>
              </a:r>
              <a:endParaRPr lang="en-US" altLang="ko-KR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24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D592EA88-24E4-47BC-825C-239D719820F0}"/>
                </a:ext>
              </a:extLst>
            </p:cNvPr>
            <p:cNvSpPr/>
            <p:nvPr/>
          </p:nvSpPr>
          <p:spPr>
            <a:xfrm>
              <a:off x="9047195" y="4248473"/>
              <a:ext cx="14991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2800" dirty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(</a:t>
              </a:r>
              <a:r>
                <a:rPr lang="en-US" altLang="ko-KR" sz="2800" dirty="0" smtClean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p90~91)</a:t>
              </a:r>
              <a:endParaRPr lang="ko-KR" altLang="en-US" sz="2800" dirty="0">
                <a:ln w="222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9D8A14B-3718-468E-BDCD-CE83D790FDA2}"/>
                </a:ext>
              </a:extLst>
            </p:cNvPr>
            <p:cNvSpPr txBox="1">
              <a:spLocks/>
            </p:cNvSpPr>
            <p:nvPr/>
          </p:nvSpPr>
          <p:spPr>
            <a:xfrm>
              <a:off x="6325009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88900">
                    <a:solidFill>
                      <a:srgbClr val="9DD3F7"/>
                    </a:solidFill>
                  </a:ln>
                  <a:solidFill>
                    <a:srgbClr val="9DD3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</a:t>
              </a:r>
              <a:r>
                <a:rPr lang="en-US" altLang="ko-KR" sz="7200" spc="-150" dirty="0" smtClean="0">
                  <a:ln w="88900">
                    <a:solidFill>
                      <a:srgbClr val="9DD3F7"/>
                    </a:solidFill>
                  </a:ln>
                  <a:solidFill>
                    <a:srgbClr val="9DD3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adway" panose="04040905080B02020502" pitchFamily="82" charset="0"/>
                  <a:ea typeface="경기천년제목 Bold" panose="02020803020101020101" pitchFamily="18" charset="-127"/>
                </a:rPr>
                <a:t>6</a:t>
              </a:r>
              <a:endParaRPr lang="en-US" altLang="ko-KR" sz="5400" spc="-150" dirty="0">
                <a:ln w="88900">
                  <a:solidFill>
                    <a:srgbClr val="9DD3F7"/>
                  </a:solidFill>
                </a:ln>
                <a:solidFill>
                  <a:srgbClr val="9DD3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CF2F25A-633A-4B13-A4BE-54F45D45A63F}"/>
                </a:ext>
              </a:extLst>
            </p:cNvPr>
            <p:cNvSpPr txBox="1">
              <a:spLocks/>
            </p:cNvSpPr>
            <p:nvPr/>
          </p:nvSpPr>
          <p:spPr>
            <a:xfrm>
              <a:off x="6331483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22225">
                    <a:noFill/>
                  </a:ln>
                  <a:solidFill>
                    <a:srgbClr val="7F5EA3"/>
                  </a:solidFill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</a:t>
              </a:r>
              <a:r>
                <a:rPr lang="en-US" altLang="ko-KR" sz="7200" spc="-150" dirty="0" smtClean="0">
                  <a:ln w="22225">
                    <a:noFill/>
                  </a:ln>
                  <a:solidFill>
                    <a:srgbClr val="7F5EA3"/>
                  </a:solidFill>
                  <a:latin typeface="Broadway" panose="04040905080B02020502" pitchFamily="82" charset="0"/>
                  <a:ea typeface="경기천년제목 Bold" panose="02020803020101020101" pitchFamily="18" charset="-127"/>
                </a:rPr>
                <a:t>6</a:t>
              </a:r>
              <a:endParaRPr lang="en-US" altLang="ko-KR" sz="5400" spc="-150" dirty="0">
                <a:ln w="22225">
                  <a:noFill/>
                </a:ln>
                <a:solidFill>
                  <a:srgbClr val="7F5EA3"/>
                </a:solidFill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1" name="사각형: 둥근 모서리 5">
              <a:extLst>
                <a:ext uri="{FF2B5EF4-FFF2-40B4-BE49-F238E27FC236}">
                  <a16:creationId xmlns:a16="http://schemas.microsoft.com/office/drawing/2014/main" id="{D3D1C27E-FE95-4D4F-A091-37BEFC30350A}"/>
                </a:ext>
              </a:extLst>
            </p:cNvPr>
            <p:cNvSpPr/>
            <p:nvPr/>
          </p:nvSpPr>
          <p:spPr>
            <a:xfrm>
              <a:off x="6433496" y="3734577"/>
              <a:ext cx="3965868" cy="513896"/>
            </a:xfrm>
            <a:custGeom>
              <a:avLst/>
              <a:gdLst>
                <a:gd name="connsiteX0" fmla="*/ 0 w 3965868"/>
                <a:gd name="connsiteY0" fmla="*/ 63625 h 513896"/>
                <a:gd name="connsiteX1" fmla="*/ 63625 w 3965868"/>
                <a:gd name="connsiteY1" fmla="*/ 0 h 513896"/>
                <a:gd name="connsiteX2" fmla="*/ 741781 w 3965868"/>
                <a:gd name="connsiteY2" fmla="*/ 0 h 513896"/>
                <a:gd name="connsiteX3" fmla="*/ 1304778 w 3965868"/>
                <a:gd name="connsiteY3" fmla="*/ 0 h 513896"/>
                <a:gd name="connsiteX4" fmla="*/ 1944548 w 3965868"/>
                <a:gd name="connsiteY4" fmla="*/ 0 h 513896"/>
                <a:gd name="connsiteX5" fmla="*/ 2469159 w 3965868"/>
                <a:gd name="connsiteY5" fmla="*/ 0 h 513896"/>
                <a:gd name="connsiteX6" fmla="*/ 2993770 w 3965868"/>
                <a:gd name="connsiteY6" fmla="*/ 0 h 513896"/>
                <a:gd name="connsiteX7" fmla="*/ 3902243 w 3965868"/>
                <a:gd name="connsiteY7" fmla="*/ 0 h 513896"/>
                <a:gd name="connsiteX8" fmla="*/ 3965868 w 3965868"/>
                <a:gd name="connsiteY8" fmla="*/ 63625 h 513896"/>
                <a:gd name="connsiteX9" fmla="*/ 3965868 w 3965868"/>
                <a:gd name="connsiteY9" fmla="*/ 450271 h 513896"/>
                <a:gd name="connsiteX10" fmla="*/ 3902243 w 3965868"/>
                <a:gd name="connsiteY10" fmla="*/ 513896 h 513896"/>
                <a:gd name="connsiteX11" fmla="*/ 3262473 w 3965868"/>
                <a:gd name="connsiteY11" fmla="*/ 513896 h 513896"/>
                <a:gd name="connsiteX12" fmla="*/ 2699476 w 3965868"/>
                <a:gd name="connsiteY12" fmla="*/ 513896 h 513896"/>
                <a:gd name="connsiteX13" fmla="*/ 2174865 w 3965868"/>
                <a:gd name="connsiteY13" fmla="*/ 513896 h 513896"/>
                <a:gd name="connsiteX14" fmla="*/ 1611868 w 3965868"/>
                <a:gd name="connsiteY14" fmla="*/ 513896 h 513896"/>
                <a:gd name="connsiteX15" fmla="*/ 933712 w 3965868"/>
                <a:gd name="connsiteY15" fmla="*/ 513896 h 513896"/>
                <a:gd name="connsiteX16" fmla="*/ 63625 w 3965868"/>
                <a:gd name="connsiteY16" fmla="*/ 513896 h 513896"/>
                <a:gd name="connsiteX17" fmla="*/ 0 w 3965868"/>
                <a:gd name="connsiteY17" fmla="*/ 450271 h 513896"/>
                <a:gd name="connsiteX18" fmla="*/ 0 w 3965868"/>
                <a:gd name="connsiteY18" fmla="*/ 63625 h 51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5868" h="513896" fill="none" extrusionOk="0">
                  <a:moveTo>
                    <a:pt x="0" y="63625"/>
                  </a:moveTo>
                  <a:cubicBezTo>
                    <a:pt x="-6648" y="28760"/>
                    <a:pt x="32451" y="-7147"/>
                    <a:pt x="63625" y="0"/>
                  </a:cubicBezTo>
                  <a:cubicBezTo>
                    <a:pt x="380926" y="15852"/>
                    <a:pt x="592470" y="-12404"/>
                    <a:pt x="741781" y="0"/>
                  </a:cubicBezTo>
                  <a:cubicBezTo>
                    <a:pt x="891092" y="12404"/>
                    <a:pt x="1025881" y="-25674"/>
                    <a:pt x="1304778" y="0"/>
                  </a:cubicBezTo>
                  <a:cubicBezTo>
                    <a:pt x="1583675" y="25674"/>
                    <a:pt x="1796647" y="14798"/>
                    <a:pt x="1944548" y="0"/>
                  </a:cubicBezTo>
                  <a:cubicBezTo>
                    <a:pt x="2092449" y="-14798"/>
                    <a:pt x="2335677" y="-11904"/>
                    <a:pt x="2469159" y="0"/>
                  </a:cubicBezTo>
                  <a:cubicBezTo>
                    <a:pt x="2602641" y="11904"/>
                    <a:pt x="2873688" y="-7989"/>
                    <a:pt x="2993770" y="0"/>
                  </a:cubicBezTo>
                  <a:cubicBezTo>
                    <a:pt x="3113852" y="7989"/>
                    <a:pt x="3550900" y="-15289"/>
                    <a:pt x="3902243" y="0"/>
                  </a:cubicBezTo>
                  <a:cubicBezTo>
                    <a:pt x="3939158" y="622"/>
                    <a:pt x="3966494" y="30596"/>
                    <a:pt x="3965868" y="63625"/>
                  </a:cubicBezTo>
                  <a:cubicBezTo>
                    <a:pt x="3982361" y="192519"/>
                    <a:pt x="3968785" y="259355"/>
                    <a:pt x="3965868" y="450271"/>
                  </a:cubicBezTo>
                  <a:cubicBezTo>
                    <a:pt x="3963510" y="492760"/>
                    <a:pt x="3935840" y="509040"/>
                    <a:pt x="3902243" y="513896"/>
                  </a:cubicBezTo>
                  <a:cubicBezTo>
                    <a:pt x="3719991" y="532580"/>
                    <a:pt x="3409846" y="518349"/>
                    <a:pt x="3262473" y="513896"/>
                  </a:cubicBezTo>
                  <a:cubicBezTo>
                    <a:pt x="3115100" y="509444"/>
                    <a:pt x="2921221" y="531544"/>
                    <a:pt x="2699476" y="513896"/>
                  </a:cubicBezTo>
                  <a:cubicBezTo>
                    <a:pt x="2477731" y="496248"/>
                    <a:pt x="2394399" y="491336"/>
                    <a:pt x="2174865" y="513896"/>
                  </a:cubicBezTo>
                  <a:cubicBezTo>
                    <a:pt x="1955331" y="536456"/>
                    <a:pt x="1738799" y="503618"/>
                    <a:pt x="1611868" y="513896"/>
                  </a:cubicBezTo>
                  <a:cubicBezTo>
                    <a:pt x="1484937" y="524174"/>
                    <a:pt x="1175481" y="506978"/>
                    <a:pt x="933712" y="513896"/>
                  </a:cubicBezTo>
                  <a:cubicBezTo>
                    <a:pt x="691943" y="520814"/>
                    <a:pt x="471210" y="511020"/>
                    <a:pt x="63625" y="513896"/>
                  </a:cubicBezTo>
                  <a:cubicBezTo>
                    <a:pt x="29527" y="513929"/>
                    <a:pt x="2959" y="488476"/>
                    <a:pt x="0" y="450271"/>
                  </a:cubicBezTo>
                  <a:cubicBezTo>
                    <a:pt x="-18292" y="276555"/>
                    <a:pt x="15174" y="213262"/>
                    <a:pt x="0" y="63625"/>
                  </a:cubicBezTo>
                  <a:close/>
                </a:path>
                <a:path w="3965868" h="513896" stroke="0" extrusionOk="0">
                  <a:moveTo>
                    <a:pt x="0" y="63625"/>
                  </a:moveTo>
                  <a:cubicBezTo>
                    <a:pt x="-7263" y="24006"/>
                    <a:pt x="23963" y="1698"/>
                    <a:pt x="63625" y="0"/>
                  </a:cubicBezTo>
                  <a:cubicBezTo>
                    <a:pt x="327052" y="34602"/>
                    <a:pt x="609000" y="3508"/>
                    <a:pt x="780167" y="0"/>
                  </a:cubicBezTo>
                  <a:cubicBezTo>
                    <a:pt x="951334" y="-3508"/>
                    <a:pt x="1149645" y="-23705"/>
                    <a:pt x="1381551" y="0"/>
                  </a:cubicBezTo>
                  <a:cubicBezTo>
                    <a:pt x="1613457" y="23705"/>
                    <a:pt x="1712156" y="-17955"/>
                    <a:pt x="1944548" y="0"/>
                  </a:cubicBezTo>
                  <a:cubicBezTo>
                    <a:pt x="2176940" y="17955"/>
                    <a:pt x="2389576" y="8307"/>
                    <a:pt x="2622704" y="0"/>
                  </a:cubicBezTo>
                  <a:cubicBezTo>
                    <a:pt x="2855832" y="-8307"/>
                    <a:pt x="3050193" y="1925"/>
                    <a:pt x="3224087" y="0"/>
                  </a:cubicBezTo>
                  <a:cubicBezTo>
                    <a:pt x="3397981" y="-1925"/>
                    <a:pt x="3730153" y="12498"/>
                    <a:pt x="3902243" y="0"/>
                  </a:cubicBezTo>
                  <a:cubicBezTo>
                    <a:pt x="3937234" y="-1415"/>
                    <a:pt x="3963117" y="32308"/>
                    <a:pt x="3965868" y="63625"/>
                  </a:cubicBezTo>
                  <a:cubicBezTo>
                    <a:pt x="3981583" y="251344"/>
                    <a:pt x="3952352" y="322519"/>
                    <a:pt x="3965868" y="450271"/>
                  </a:cubicBezTo>
                  <a:cubicBezTo>
                    <a:pt x="3961497" y="485160"/>
                    <a:pt x="3939162" y="509016"/>
                    <a:pt x="3902243" y="513896"/>
                  </a:cubicBezTo>
                  <a:cubicBezTo>
                    <a:pt x="3676988" y="501485"/>
                    <a:pt x="3467065" y="523140"/>
                    <a:pt x="3224087" y="513896"/>
                  </a:cubicBezTo>
                  <a:cubicBezTo>
                    <a:pt x="2981109" y="504652"/>
                    <a:pt x="2696004" y="509976"/>
                    <a:pt x="2507545" y="513896"/>
                  </a:cubicBezTo>
                  <a:cubicBezTo>
                    <a:pt x="2319086" y="517816"/>
                    <a:pt x="2057940" y="519734"/>
                    <a:pt x="1791003" y="513896"/>
                  </a:cubicBezTo>
                  <a:cubicBezTo>
                    <a:pt x="1524066" y="508058"/>
                    <a:pt x="1459014" y="502645"/>
                    <a:pt x="1228006" y="513896"/>
                  </a:cubicBezTo>
                  <a:cubicBezTo>
                    <a:pt x="996998" y="525147"/>
                    <a:pt x="483727" y="488195"/>
                    <a:pt x="63625" y="513896"/>
                  </a:cubicBezTo>
                  <a:cubicBezTo>
                    <a:pt x="25396" y="507597"/>
                    <a:pt x="599" y="477311"/>
                    <a:pt x="0" y="450271"/>
                  </a:cubicBezTo>
                  <a:cubicBezTo>
                    <a:pt x="9315" y="284435"/>
                    <a:pt x="18882" y="179056"/>
                    <a:pt x="0" y="636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DD3F7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1238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 smtClean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He Has Short Curly Hair.</a:t>
              </a:r>
              <a:endParaRPr lang="en-US" altLang="ko-KR" sz="2800" dirty="0">
                <a:ln w="22225">
                  <a:noFill/>
                </a:ln>
                <a:solidFill>
                  <a:srgbClr val="7F5EA3"/>
                </a:solidFill>
                <a:latin typeface="Berlin Sans FB" panose="020E06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14" name="6-5_song_m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015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3375" y="-10048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4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Scene 2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135" y="1152524"/>
            <a:ext cx="8117731" cy="5591175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6865413" y="1817727"/>
            <a:ext cx="1560188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3398313" y="1865352"/>
            <a:ext cx="1560188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5126623" y="1951078"/>
            <a:ext cx="1111133" cy="1087398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95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810171" y="0"/>
            <a:ext cx="10533558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 </a:t>
            </a:r>
            <a:r>
              <a:rPr lang="en-US" altLang="ko-KR" sz="2800" b="1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e6_06_08_02_an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2"/>
            <a:ext cx="10533559" cy="5925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6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810171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Scene 2 </a:t>
            </a:r>
            <a:r>
              <a:rPr lang="en-US" altLang="ko-KR" sz="2800" b="1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 Again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6_real2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2"/>
            <a:ext cx="10533559" cy="5925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l="4850" t="20065" r="3862" b="5318"/>
          <a:stretch/>
        </p:blipFill>
        <p:spPr>
          <a:xfrm>
            <a:off x="0" y="-1"/>
            <a:ext cx="12192000" cy="686387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23E1189-0388-4C42-9168-1483408807A1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A4881BA-66EE-4623-83CA-F8A3530BEFD3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68F93E05-45F2-4536-B2BB-9CB01CEA2E2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5"/>
          <a:srcRect l="60913" t="12436" r="20431" b="59455"/>
          <a:stretch/>
        </p:blipFill>
        <p:spPr>
          <a:xfrm>
            <a:off x="10441309" y="1133476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5"/>
          <a:srcRect l="17265" t="12606" r="64079" b="59285"/>
          <a:stretch/>
        </p:blipFill>
        <p:spPr>
          <a:xfrm>
            <a:off x="657547" y="3192074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7765143" y="1324437"/>
            <a:ext cx="2411873" cy="691519"/>
          </a:xfrm>
          <a:prstGeom prst="roundRect">
            <a:avLst/>
          </a:prstGeom>
          <a:solidFill>
            <a:srgbClr val="A6C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Hi, Danny. 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907159" y="3383035"/>
            <a:ext cx="5141341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I’m waiting for my cousin.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907159" y="4243747"/>
            <a:ext cx="7274941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We’re going to visit our grandparents.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5"/>
          <a:srcRect l="60913" t="12436" r="20431" b="59455"/>
          <a:stretch/>
        </p:blipFill>
        <p:spPr>
          <a:xfrm>
            <a:off x="10441309" y="5353778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모서리가 둥근 직사각형 12"/>
          <p:cNvSpPr/>
          <p:nvPr/>
        </p:nvSpPr>
        <p:spPr>
          <a:xfrm>
            <a:off x="5276850" y="5544739"/>
            <a:ext cx="4900166" cy="691519"/>
          </a:xfrm>
          <a:prstGeom prst="roundRect">
            <a:avLst/>
          </a:prstGeom>
          <a:solidFill>
            <a:srgbClr val="A6C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does he look like?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167086" y="2148861"/>
            <a:ext cx="5009930" cy="691519"/>
          </a:xfrm>
          <a:prstGeom prst="roundRect">
            <a:avLst/>
          </a:prstGeom>
          <a:solidFill>
            <a:srgbClr val="A6C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are you doing here?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9" name="6-6 Real Talk 2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92475" y="-3355975"/>
            <a:ext cx="609600" cy="609600"/>
          </a:xfrm>
          <a:prstGeom prst="rect">
            <a:avLst/>
          </a:prstGeom>
        </p:spPr>
      </p:pic>
      <p:pic>
        <p:nvPicPr>
          <p:cNvPr id="20" name="6-6 Real Talk 2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84550" y="-3263900"/>
            <a:ext cx="609600" cy="609600"/>
          </a:xfrm>
          <a:prstGeom prst="rect">
            <a:avLst/>
          </a:prstGeom>
        </p:spPr>
      </p:pic>
      <p:pic>
        <p:nvPicPr>
          <p:cNvPr id="21" name="6-6 Real Talk 2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76625" y="-3171825"/>
            <a:ext cx="609600" cy="609600"/>
          </a:xfrm>
          <a:prstGeom prst="rect">
            <a:avLst/>
          </a:prstGeom>
        </p:spPr>
      </p:pic>
      <p:pic>
        <p:nvPicPr>
          <p:cNvPr id="22" name="6-6 Real Talk 2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68700" y="-3079750"/>
            <a:ext cx="609600" cy="609600"/>
          </a:xfrm>
          <a:prstGeom prst="rect">
            <a:avLst/>
          </a:prstGeom>
        </p:spPr>
      </p:pic>
      <p:pic>
        <p:nvPicPr>
          <p:cNvPr id="23" name="6-6 Real Talk 2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60775" y="-29876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53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8" grpId="0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l="4850" t="20065" r="3862" b="5318"/>
          <a:stretch/>
        </p:blipFill>
        <p:spPr>
          <a:xfrm>
            <a:off x="0" y="-1"/>
            <a:ext cx="12192000" cy="686387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23E1189-0388-4C42-9168-1483408807A1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A4881BA-66EE-4623-83CA-F8A3530BEFD3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68F93E05-45F2-4536-B2BB-9CB01CEA2E2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3"/>
          <a:srcRect l="17265" t="12606" r="64079" b="59285"/>
          <a:stretch/>
        </p:blipFill>
        <p:spPr>
          <a:xfrm>
            <a:off x="657547" y="1517692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4" name="모서리가 둥근 직사각형 23"/>
          <p:cNvSpPr/>
          <p:nvPr/>
        </p:nvSpPr>
        <p:spPr>
          <a:xfrm>
            <a:off x="1907159" y="1708653"/>
            <a:ext cx="4914555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 has short brown hair.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907159" y="2569365"/>
            <a:ext cx="4304955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He’s wearing glasses.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3"/>
          <a:srcRect l="60913" t="12436" r="20431" b="59455"/>
          <a:stretch/>
        </p:blipFill>
        <p:spPr>
          <a:xfrm>
            <a:off x="10441309" y="3631152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7" name="모서리가 둥근 직사각형 26"/>
          <p:cNvSpPr/>
          <p:nvPr/>
        </p:nvSpPr>
        <p:spPr>
          <a:xfrm>
            <a:off x="5820228" y="3822113"/>
            <a:ext cx="4356787" cy="691519"/>
          </a:xfrm>
          <a:prstGeom prst="roundRect">
            <a:avLst/>
          </a:prstGeom>
          <a:solidFill>
            <a:srgbClr val="A6C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Is that your cousin?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13"/>
          <a:srcRect l="17265" t="12606" r="64079" b="59285"/>
          <a:stretch/>
        </p:blipFill>
        <p:spPr>
          <a:xfrm>
            <a:off x="657547" y="4791082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9" name="모서리가 둥근 직사각형 28"/>
          <p:cNvSpPr/>
          <p:nvPr/>
        </p:nvSpPr>
        <p:spPr>
          <a:xfrm>
            <a:off x="1907159" y="4982043"/>
            <a:ext cx="2258441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yes!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6-6 Real Talk 2_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50125" y="-2803525"/>
            <a:ext cx="609600" cy="609600"/>
          </a:xfrm>
          <a:prstGeom prst="rect">
            <a:avLst/>
          </a:prstGeom>
        </p:spPr>
      </p:pic>
      <p:pic>
        <p:nvPicPr>
          <p:cNvPr id="30" name="6-6 Real Talk 2_0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42200" y="-2711450"/>
            <a:ext cx="609600" cy="609600"/>
          </a:xfrm>
          <a:prstGeom prst="rect">
            <a:avLst/>
          </a:prstGeom>
        </p:spPr>
      </p:pic>
      <p:pic>
        <p:nvPicPr>
          <p:cNvPr id="31" name="6-6 Real Talk 2_0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34275" y="-2619375"/>
            <a:ext cx="609600" cy="609600"/>
          </a:xfrm>
          <a:prstGeom prst="rect">
            <a:avLst/>
          </a:prstGeom>
        </p:spPr>
      </p:pic>
      <p:pic>
        <p:nvPicPr>
          <p:cNvPr id="32" name="6-6 Real Talk 2_0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6350" y="-2527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38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l="4850" t="20065" r="3862" b="5318"/>
          <a:stretch/>
        </p:blipFill>
        <p:spPr>
          <a:xfrm>
            <a:off x="0" y="-1"/>
            <a:ext cx="12192000" cy="686387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23E1189-0388-4C42-9168-1483408807A1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A4881BA-66EE-4623-83CA-F8A3530BEFD3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68F93E05-45F2-4536-B2BB-9CB01CEA2E2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Repeat</a:t>
              </a:r>
              <a:endParaRPr lang="en-US" altLang="ko-KR" sz="2000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5"/>
          <a:srcRect l="60913" t="12436" r="20431" b="59455"/>
          <a:stretch/>
        </p:blipFill>
        <p:spPr>
          <a:xfrm>
            <a:off x="10441309" y="1133476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5"/>
          <a:srcRect l="17265" t="12606" r="64079" b="59285"/>
          <a:stretch/>
        </p:blipFill>
        <p:spPr>
          <a:xfrm>
            <a:off x="657547" y="3192074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7765143" y="1324437"/>
            <a:ext cx="2411873" cy="691519"/>
          </a:xfrm>
          <a:prstGeom prst="roundRect">
            <a:avLst/>
          </a:prstGeom>
          <a:solidFill>
            <a:srgbClr val="A6C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Hi, Danny. 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907159" y="3383035"/>
            <a:ext cx="5141341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I’m waiting for my cousin.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907159" y="4243747"/>
            <a:ext cx="7274941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We’re going to visit our grandparents.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5"/>
          <a:srcRect l="60913" t="12436" r="20431" b="59455"/>
          <a:stretch/>
        </p:blipFill>
        <p:spPr>
          <a:xfrm>
            <a:off x="10441309" y="5353778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모서리가 둥근 직사각형 12"/>
          <p:cNvSpPr/>
          <p:nvPr/>
        </p:nvSpPr>
        <p:spPr>
          <a:xfrm>
            <a:off x="5276850" y="5544739"/>
            <a:ext cx="4900166" cy="691519"/>
          </a:xfrm>
          <a:prstGeom prst="roundRect">
            <a:avLst/>
          </a:prstGeom>
          <a:solidFill>
            <a:srgbClr val="A6C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does he look like?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167086" y="2148861"/>
            <a:ext cx="5009930" cy="691519"/>
          </a:xfrm>
          <a:prstGeom prst="roundRect">
            <a:avLst/>
          </a:prstGeom>
          <a:solidFill>
            <a:srgbClr val="A6C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are you doing here?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9" name="6-6 Real Talk 2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92475" y="-3355975"/>
            <a:ext cx="609600" cy="609600"/>
          </a:xfrm>
          <a:prstGeom prst="rect">
            <a:avLst/>
          </a:prstGeom>
        </p:spPr>
      </p:pic>
      <p:pic>
        <p:nvPicPr>
          <p:cNvPr id="20" name="6-6 Real Talk 2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84550" y="-3263900"/>
            <a:ext cx="609600" cy="609600"/>
          </a:xfrm>
          <a:prstGeom prst="rect">
            <a:avLst/>
          </a:prstGeom>
        </p:spPr>
      </p:pic>
      <p:pic>
        <p:nvPicPr>
          <p:cNvPr id="21" name="6-6 Real Talk 2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76625" y="-3171825"/>
            <a:ext cx="609600" cy="609600"/>
          </a:xfrm>
          <a:prstGeom prst="rect">
            <a:avLst/>
          </a:prstGeom>
        </p:spPr>
      </p:pic>
      <p:pic>
        <p:nvPicPr>
          <p:cNvPr id="22" name="6-6 Real Talk 2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68700" y="-3079750"/>
            <a:ext cx="609600" cy="609600"/>
          </a:xfrm>
          <a:prstGeom prst="rect">
            <a:avLst/>
          </a:prstGeom>
        </p:spPr>
      </p:pic>
      <p:pic>
        <p:nvPicPr>
          <p:cNvPr id="23" name="6-6 Real Talk 2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60775" y="-29876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38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8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l="4850" t="20065" r="3862" b="5318"/>
          <a:stretch/>
        </p:blipFill>
        <p:spPr>
          <a:xfrm>
            <a:off x="0" y="-1"/>
            <a:ext cx="12192000" cy="686387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23E1189-0388-4C42-9168-1483408807A1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A4881BA-66EE-4623-83CA-F8A3530BEFD3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68F93E05-45F2-4536-B2BB-9CB01CEA2E2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Repeat</a:t>
              </a:r>
              <a:endParaRPr lang="en-US" altLang="ko-KR" sz="2000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3"/>
          <a:srcRect l="17265" t="12606" r="64079" b="59285"/>
          <a:stretch/>
        </p:blipFill>
        <p:spPr>
          <a:xfrm>
            <a:off x="657547" y="1517692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4" name="모서리가 둥근 직사각형 23"/>
          <p:cNvSpPr/>
          <p:nvPr/>
        </p:nvSpPr>
        <p:spPr>
          <a:xfrm>
            <a:off x="1907159" y="1708653"/>
            <a:ext cx="4914555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 has short brown hair.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907159" y="2569365"/>
            <a:ext cx="4304955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He’s wearing glasses.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3"/>
          <a:srcRect l="60913" t="12436" r="20431" b="59455"/>
          <a:stretch/>
        </p:blipFill>
        <p:spPr>
          <a:xfrm>
            <a:off x="10441309" y="3631152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7" name="모서리가 둥근 직사각형 26"/>
          <p:cNvSpPr/>
          <p:nvPr/>
        </p:nvSpPr>
        <p:spPr>
          <a:xfrm>
            <a:off x="5820228" y="3822113"/>
            <a:ext cx="4356787" cy="691519"/>
          </a:xfrm>
          <a:prstGeom prst="roundRect">
            <a:avLst/>
          </a:prstGeom>
          <a:solidFill>
            <a:srgbClr val="A6C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Is that your cousin?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13"/>
          <a:srcRect l="17265" t="12606" r="64079" b="59285"/>
          <a:stretch/>
        </p:blipFill>
        <p:spPr>
          <a:xfrm>
            <a:off x="657547" y="4791082"/>
            <a:ext cx="1034406" cy="107344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9" name="모서리가 둥근 직사각형 28"/>
          <p:cNvSpPr/>
          <p:nvPr/>
        </p:nvSpPr>
        <p:spPr>
          <a:xfrm>
            <a:off x="1907159" y="4982043"/>
            <a:ext cx="2258441" cy="691519"/>
          </a:xfrm>
          <a:prstGeom prst="roundRect">
            <a:avLst/>
          </a:prstGeom>
          <a:solidFill>
            <a:srgbClr val="4D5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yes!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6-6 Real Talk 2_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50125" y="-2803525"/>
            <a:ext cx="609600" cy="609600"/>
          </a:xfrm>
          <a:prstGeom prst="rect">
            <a:avLst/>
          </a:prstGeom>
        </p:spPr>
      </p:pic>
      <p:pic>
        <p:nvPicPr>
          <p:cNvPr id="30" name="6-6 Real Talk 2_0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42200" y="-2711450"/>
            <a:ext cx="609600" cy="609600"/>
          </a:xfrm>
          <a:prstGeom prst="rect">
            <a:avLst/>
          </a:prstGeom>
        </p:spPr>
      </p:pic>
      <p:pic>
        <p:nvPicPr>
          <p:cNvPr id="31" name="6-6 Real Talk 2_0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34275" y="-2619375"/>
            <a:ext cx="609600" cy="609600"/>
          </a:xfrm>
          <a:prstGeom prst="rect">
            <a:avLst/>
          </a:prstGeom>
        </p:spPr>
      </p:pic>
      <p:pic>
        <p:nvPicPr>
          <p:cNvPr id="32" name="6-6 Real Talk 2_0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6350" y="-2527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9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Talk Together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9"/>
          <a:srcRect r="37404" b="87935"/>
          <a:stretch/>
        </p:blipFill>
        <p:spPr>
          <a:xfrm>
            <a:off x="494124" y="973717"/>
            <a:ext cx="6202965" cy="7099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9"/>
          <a:srcRect l="1225" t="11644" r="79147" b="77996"/>
          <a:stretch/>
        </p:blipFill>
        <p:spPr>
          <a:xfrm>
            <a:off x="6580974" y="1074057"/>
            <a:ext cx="1944914" cy="6096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9"/>
          <a:srcRect t="21685" r="347"/>
          <a:stretch/>
        </p:blipFill>
        <p:spPr>
          <a:xfrm>
            <a:off x="494124" y="1666445"/>
            <a:ext cx="11000557" cy="513349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0"/>
          <a:srcRect l="8205" t="69610" r="7037" b="9078"/>
          <a:stretch/>
        </p:blipFill>
        <p:spPr>
          <a:xfrm>
            <a:off x="910464" y="5152571"/>
            <a:ext cx="2355251" cy="105954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1"/>
          <a:srcRect t="73424" r="-315"/>
          <a:stretch/>
        </p:blipFill>
        <p:spPr>
          <a:xfrm>
            <a:off x="3490454" y="5138058"/>
            <a:ext cx="2460404" cy="116021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2"/>
          <a:srcRect t="73520" r="6303"/>
          <a:stretch/>
        </p:blipFill>
        <p:spPr>
          <a:xfrm>
            <a:off x="6121310" y="5123542"/>
            <a:ext cx="2311491" cy="116021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3"/>
          <a:srcRect t="73692" r="4775"/>
          <a:stretch/>
        </p:blipFill>
        <p:spPr>
          <a:xfrm>
            <a:off x="8730663" y="5152572"/>
            <a:ext cx="2358252" cy="1160218"/>
          </a:xfrm>
          <a:prstGeom prst="rect">
            <a:avLst/>
          </a:prstGeom>
        </p:spPr>
      </p:pic>
      <p:pic>
        <p:nvPicPr>
          <p:cNvPr id="23" name="6-6 Talk Together 어구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92825" y="-2479675"/>
            <a:ext cx="609600" cy="609600"/>
          </a:xfrm>
          <a:prstGeom prst="rect">
            <a:avLst/>
          </a:prstGeom>
        </p:spPr>
      </p:pic>
      <p:pic>
        <p:nvPicPr>
          <p:cNvPr id="24" name="6-6 Talk Together 어구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184900" y="-2387600"/>
            <a:ext cx="609600" cy="609600"/>
          </a:xfrm>
          <a:prstGeom prst="rect">
            <a:avLst/>
          </a:prstGeom>
        </p:spPr>
      </p:pic>
      <p:pic>
        <p:nvPicPr>
          <p:cNvPr id="25" name="6-6 Talk Together 어구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197975" y="-2517775"/>
            <a:ext cx="609600" cy="609600"/>
          </a:xfrm>
          <a:prstGeom prst="rect">
            <a:avLst/>
          </a:prstGeom>
        </p:spPr>
      </p:pic>
      <p:pic>
        <p:nvPicPr>
          <p:cNvPr id="26" name="6-6 Talk Together 어구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290050" y="-2425700"/>
            <a:ext cx="609600" cy="609600"/>
          </a:xfrm>
          <a:prstGeom prst="rect">
            <a:avLst/>
          </a:prstGeom>
        </p:spPr>
      </p:pic>
      <p:pic>
        <p:nvPicPr>
          <p:cNvPr id="27" name="6-6 Talk Together 어구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045825" y="-3394075"/>
            <a:ext cx="609600" cy="609600"/>
          </a:xfrm>
          <a:prstGeom prst="rect">
            <a:avLst/>
          </a:prstGeom>
        </p:spPr>
      </p:pic>
      <p:pic>
        <p:nvPicPr>
          <p:cNvPr id="28" name="6-6 Talk Together 어구_06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137900" y="-3302000"/>
            <a:ext cx="609600" cy="609600"/>
          </a:xfrm>
          <a:prstGeom prst="rect">
            <a:avLst/>
          </a:prstGeom>
        </p:spPr>
      </p:pic>
      <p:pic>
        <p:nvPicPr>
          <p:cNvPr id="29" name="6-6 Talk Together 어구_07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131675" y="-1603375"/>
            <a:ext cx="609600" cy="609600"/>
          </a:xfrm>
          <a:prstGeom prst="rect">
            <a:avLst/>
          </a:prstGeom>
        </p:spPr>
      </p:pic>
      <p:pic>
        <p:nvPicPr>
          <p:cNvPr id="30" name="6-6 Talk Together 어구_08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23750" y="-1511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77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9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7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73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8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86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74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Talk Together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1"/>
          <a:srcRect r="37404" b="87935"/>
          <a:stretch/>
        </p:blipFill>
        <p:spPr>
          <a:xfrm>
            <a:off x="494124" y="973717"/>
            <a:ext cx="6202965" cy="70994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1"/>
          <a:srcRect t="21685" r="347"/>
          <a:stretch/>
        </p:blipFill>
        <p:spPr>
          <a:xfrm>
            <a:off x="494124" y="1666445"/>
            <a:ext cx="11000557" cy="513349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1"/>
          <a:srcRect l="1225" t="11644" r="79147" b="77996"/>
          <a:stretch/>
        </p:blipFill>
        <p:spPr>
          <a:xfrm>
            <a:off x="6580974" y="1074057"/>
            <a:ext cx="1944914" cy="609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26FB31F-3544-461C-A914-6A34ADD46A65}"/>
              </a:ext>
            </a:extLst>
          </p:cNvPr>
          <p:cNvSpPr/>
          <p:nvPr/>
        </p:nvSpPr>
        <p:spPr>
          <a:xfrm>
            <a:off x="990146" y="2034579"/>
            <a:ext cx="2348140" cy="3088964"/>
          </a:xfrm>
          <a:prstGeom prst="rect">
            <a:avLst/>
          </a:prstGeom>
          <a:noFill/>
          <a:ln w="50800">
            <a:solidFill>
              <a:srgbClr val="1DD0FB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26FB31F-3544-461C-A914-6A34ADD46A65}"/>
              </a:ext>
            </a:extLst>
          </p:cNvPr>
          <p:cNvSpPr/>
          <p:nvPr/>
        </p:nvSpPr>
        <p:spPr>
          <a:xfrm>
            <a:off x="3566578" y="2034579"/>
            <a:ext cx="2348140" cy="3088964"/>
          </a:xfrm>
          <a:prstGeom prst="rect">
            <a:avLst/>
          </a:prstGeom>
          <a:noFill/>
          <a:ln w="50800">
            <a:solidFill>
              <a:srgbClr val="1DD0FB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26FB31F-3544-461C-A914-6A34ADD46A65}"/>
              </a:ext>
            </a:extLst>
          </p:cNvPr>
          <p:cNvSpPr/>
          <p:nvPr/>
        </p:nvSpPr>
        <p:spPr>
          <a:xfrm>
            <a:off x="6177748" y="2034579"/>
            <a:ext cx="2348140" cy="3088964"/>
          </a:xfrm>
          <a:prstGeom prst="rect">
            <a:avLst/>
          </a:prstGeom>
          <a:noFill/>
          <a:ln w="50800">
            <a:solidFill>
              <a:srgbClr val="1DD0FB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26FB31F-3544-461C-A914-6A34ADD46A65}"/>
              </a:ext>
            </a:extLst>
          </p:cNvPr>
          <p:cNvSpPr/>
          <p:nvPr/>
        </p:nvSpPr>
        <p:spPr>
          <a:xfrm>
            <a:off x="8774404" y="2034579"/>
            <a:ext cx="2348140" cy="3088964"/>
          </a:xfrm>
          <a:prstGeom prst="rect">
            <a:avLst/>
          </a:prstGeom>
          <a:noFill/>
          <a:ln w="50800">
            <a:solidFill>
              <a:srgbClr val="1DD0FB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26FB31F-3544-461C-A914-6A34ADD46A65}"/>
              </a:ext>
            </a:extLst>
          </p:cNvPr>
          <p:cNvSpPr/>
          <p:nvPr/>
        </p:nvSpPr>
        <p:spPr>
          <a:xfrm>
            <a:off x="990146" y="2034579"/>
            <a:ext cx="2348140" cy="3088964"/>
          </a:xfrm>
          <a:prstGeom prst="rect">
            <a:avLst/>
          </a:prstGeom>
          <a:noFill/>
          <a:ln w="5080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26FB31F-3544-461C-A914-6A34ADD46A65}"/>
              </a:ext>
            </a:extLst>
          </p:cNvPr>
          <p:cNvSpPr/>
          <p:nvPr/>
        </p:nvSpPr>
        <p:spPr>
          <a:xfrm>
            <a:off x="8774404" y="2034579"/>
            <a:ext cx="2348140" cy="3088964"/>
          </a:xfrm>
          <a:prstGeom prst="rect">
            <a:avLst/>
          </a:prstGeom>
          <a:noFill/>
          <a:ln w="5080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13" name="6-6 Talk Together 표현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73625" y="-2879725"/>
            <a:ext cx="609600" cy="609600"/>
          </a:xfrm>
          <a:prstGeom prst="rect">
            <a:avLst/>
          </a:prstGeom>
        </p:spPr>
      </p:pic>
      <p:pic>
        <p:nvPicPr>
          <p:cNvPr id="14" name="6-6 Talk Together 표현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5700" y="-2787650"/>
            <a:ext cx="609600" cy="609600"/>
          </a:xfrm>
          <a:prstGeom prst="rect">
            <a:avLst/>
          </a:prstGeom>
        </p:spPr>
      </p:pic>
      <p:pic>
        <p:nvPicPr>
          <p:cNvPr id="15" name="6-6 Talk Together 표현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57775" y="-2695575"/>
            <a:ext cx="609600" cy="609600"/>
          </a:xfrm>
          <a:prstGeom prst="rect">
            <a:avLst/>
          </a:prstGeom>
        </p:spPr>
      </p:pic>
      <p:pic>
        <p:nvPicPr>
          <p:cNvPr id="16" name="6-6 Talk Together 표현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49850" y="-2603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2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9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Point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92" y="1860892"/>
            <a:ext cx="5338358" cy="4065129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5994400" y="2787487"/>
            <a:ext cx="5009930" cy="691519"/>
          </a:xfrm>
          <a:prstGeom prst="roundRect">
            <a:avLst/>
          </a:prstGeom>
          <a:solidFill>
            <a:srgbClr val="D468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does she look like?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994400" y="3818002"/>
            <a:ext cx="5009930" cy="1247482"/>
          </a:xfrm>
          <a:prstGeom prst="roundRect">
            <a:avLst/>
          </a:prstGeom>
          <a:solidFill>
            <a:srgbClr val="F7B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 has blue eyes</a:t>
            </a:r>
            <a:b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and long curly hair.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6-6-2Point Check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8875" y="-25939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5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43289224" descr="EMB00000678bb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" y="1302543"/>
            <a:ext cx="1933575" cy="531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3773935" y="2278913"/>
            <a:ext cx="6154531" cy="838200"/>
          </a:xfrm>
          <a:prstGeom prst="roundRect">
            <a:avLst/>
          </a:prstGeom>
          <a:solidFill>
            <a:srgbClr val="98D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does she look like?</a:t>
            </a:r>
            <a:endParaRPr lang="ko-KR" altLang="en-US" sz="40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6288535" y="3586853"/>
            <a:ext cx="5129902" cy="1785247"/>
          </a:xfrm>
          <a:prstGeom prst="roundRect">
            <a:avLst/>
          </a:prstGeom>
          <a:solidFill>
            <a:srgbClr val="5D2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 has brown eyes</a:t>
            </a:r>
            <a:r>
              <a:rPr lang="ko-KR" altLang="en-US" sz="40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and long curly hair.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8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Point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92" y="1860892"/>
            <a:ext cx="5338358" cy="4167665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5994400" y="2395606"/>
            <a:ext cx="5009930" cy="691519"/>
          </a:xfrm>
          <a:prstGeom prst="roundRect">
            <a:avLst/>
          </a:prstGeom>
          <a:solidFill>
            <a:srgbClr val="31A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does he look like?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994400" y="3426121"/>
            <a:ext cx="5009930" cy="1247482"/>
          </a:xfrm>
          <a:prstGeom prst="roundRect">
            <a:avLst/>
          </a:prstGeom>
          <a:solidFill>
            <a:srgbClr val="DFA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 has brown eyes</a:t>
            </a:r>
            <a:b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and short straight hair.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994400" y="4840139"/>
            <a:ext cx="5009930" cy="694937"/>
          </a:xfrm>
          <a:prstGeom prst="roundRect">
            <a:avLst/>
          </a:prstGeom>
          <a:solidFill>
            <a:srgbClr val="DFA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He’s wearing glasses.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6-6-2Point Check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725" y="-19081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9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2049" name="_x343289304" descr="EMB00000678bbb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67374"/>
            <a:ext cx="2844799" cy="40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5646057" y="2188287"/>
            <a:ext cx="5009930" cy="69151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does he look like?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5646057" y="3117201"/>
            <a:ext cx="5009930" cy="1179026"/>
          </a:xfrm>
          <a:prstGeom prst="roundRect">
            <a:avLst/>
          </a:prstGeom>
          <a:solidFill>
            <a:srgbClr val="719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 has blue eyes</a:t>
            </a:r>
            <a:b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and short curly hair.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646057" y="4533622"/>
            <a:ext cx="5009930" cy="1179026"/>
          </a:xfrm>
          <a:prstGeom prst="roundRect">
            <a:avLst/>
          </a:prstGeom>
          <a:solidFill>
            <a:srgbClr val="F3D5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He’s wearing</a:t>
            </a:r>
            <a:b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 yellow cap.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829221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6_song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2"/>
            <a:ext cx="10533559" cy="5925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43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Your Work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FCD2009-E03C-4CD7-BD48-96B09850CB50}"/>
              </a:ext>
            </a:extLst>
          </p:cNvPr>
          <p:cNvGrpSpPr/>
          <p:nvPr/>
        </p:nvGrpSpPr>
        <p:grpSpPr>
          <a:xfrm>
            <a:off x="469077" y="1851239"/>
            <a:ext cx="10877044" cy="1695716"/>
            <a:chOff x="469077" y="1233591"/>
            <a:chExt cx="10877044" cy="1695716"/>
          </a:xfrm>
        </p:grpSpPr>
        <p:sp>
          <p:nvSpPr>
            <p:cNvPr id="5" name="AutoShape 23">
              <a:extLst>
                <a:ext uri="{FF2B5EF4-FFF2-40B4-BE49-F238E27FC236}">
                  <a16:creationId xmlns:a16="http://schemas.microsoft.com/office/drawing/2014/main" id="{B37D0F8D-C578-43A0-8E31-E9DF2D120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562195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Real </a:t>
              </a:r>
              <a: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Talk </a:t>
              </a:r>
              <a:r>
                <a:rPr lang="ko-KR" altLang="en-US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따라 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말하기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" name="그래픽 3" descr="배지 1">
              <a:extLst>
                <a:ext uri="{FF2B5EF4-FFF2-40B4-BE49-F238E27FC236}">
                  <a16:creationId xmlns:a16="http://schemas.microsoft.com/office/drawing/2014/main" id="{A31A84F5-B29E-45EF-A363-3B408B49D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077" y="1233591"/>
              <a:ext cx="1695716" cy="1695716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523417CE-F535-41DF-8881-83B586590F63}"/>
              </a:ext>
            </a:extLst>
          </p:cNvPr>
          <p:cNvGrpSpPr/>
          <p:nvPr/>
        </p:nvGrpSpPr>
        <p:grpSpPr>
          <a:xfrm>
            <a:off x="469077" y="3920502"/>
            <a:ext cx="10877044" cy="1695716"/>
            <a:chOff x="469077" y="2990060"/>
            <a:chExt cx="10877044" cy="1695716"/>
          </a:xfrm>
        </p:grpSpPr>
        <p:sp>
          <p:nvSpPr>
            <p:cNvPr id="8" name="AutoShape 23">
              <a:extLst>
                <a:ext uri="{FF2B5EF4-FFF2-40B4-BE49-F238E27FC236}">
                  <a16:creationId xmlns:a16="http://schemas.microsoft.com/office/drawing/2014/main" id="{C9E2CA3F-2898-4743-BD47-350F2440D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233122"/>
              <a:ext cx="9843578" cy="125659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Talk Together</a:t>
              </a:r>
              <a:r>
                <a:rPr lang="ko-KR" altLang="en-US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 제시된 낱말과 어구</a:t>
              </a:r>
              <a:endParaRPr lang="en-US" altLang="ko-KR" sz="44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latinLnBrk="1">
                <a:defRPr/>
              </a:pPr>
              <a:r>
                <a:rPr lang="ko-KR" altLang="en-US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공책에 적어보기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9" name="그래픽 5" descr="배지">
              <a:extLst>
                <a:ext uri="{FF2B5EF4-FFF2-40B4-BE49-F238E27FC236}">
                  <a16:creationId xmlns:a16="http://schemas.microsoft.com/office/drawing/2014/main" id="{ECFAA3B1-34A7-4C91-AC17-DCDB09C36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077" y="2990060"/>
              <a:ext cx="1695716" cy="169571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09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5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4FBFBC51-6276-4ADA-BB01-4DFCB419F8BD}"/>
              </a:ext>
            </a:extLst>
          </p:cNvPr>
          <p:cNvSpPr txBox="1">
            <a:spLocks/>
          </p:cNvSpPr>
          <p:nvPr/>
        </p:nvSpPr>
        <p:spPr>
          <a:xfrm>
            <a:off x="438150" y="457200"/>
            <a:ext cx="11315700" cy="594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삽화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음원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 등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6-5_song_m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356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9275" y="-2706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EFCD2009-E03C-4CD7-BD48-96B09850CB50}"/>
              </a:ext>
            </a:extLst>
          </p:cNvPr>
          <p:cNvGrpSpPr/>
          <p:nvPr/>
        </p:nvGrpSpPr>
        <p:grpSpPr>
          <a:xfrm>
            <a:off x="469077" y="1851239"/>
            <a:ext cx="10877044" cy="1695716"/>
            <a:chOff x="469077" y="1233591"/>
            <a:chExt cx="10877044" cy="1695716"/>
          </a:xfrm>
        </p:grpSpPr>
        <p:sp>
          <p:nvSpPr>
            <p:cNvPr id="3" name="AutoShape 23">
              <a:extLst>
                <a:ext uri="{FF2B5EF4-FFF2-40B4-BE49-F238E27FC236}">
                  <a16:creationId xmlns:a16="http://schemas.microsoft.com/office/drawing/2014/main" id="{B37D0F8D-C578-43A0-8E31-E9DF2D120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562195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8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외모를</a:t>
              </a:r>
              <a:r>
                <a:rPr lang="en-US" altLang="ko-KR" sz="48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48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묻고 답하는 말하기</a:t>
              </a:r>
              <a:endParaRPr lang="en-US" altLang="ko-KR" sz="48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" name="그래픽 3" descr="배지 1">
              <a:extLst>
                <a:ext uri="{FF2B5EF4-FFF2-40B4-BE49-F238E27FC236}">
                  <a16:creationId xmlns:a16="http://schemas.microsoft.com/office/drawing/2014/main" id="{A31A84F5-B29E-45EF-A363-3B408B49D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077" y="1233591"/>
              <a:ext cx="1695716" cy="1695716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523417CE-F535-41DF-8881-83B586590F63}"/>
              </a:ext>
            </a:extLst>
          </p:cNvPr>
          <p:cNvGrpSpPr/>
          <p:nvPr/>
        </p:nvGrpSpPr>
        <p:grpSpPr>
          <a:xfrm>
            <a:off x="469077" y="3920502"/>
            <a:ext cx="10877044" cy="1695716"/>
            <a:chOff x="469077" y="2990060"/>
            <a:chExt cx="10877044" cy="1695716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C9E2CA3F-2898-4743-BD47-350F2440D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42166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8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옷차림을 묘사하는 말하기</a:t>
              </a:r>
              <a:endParaRPr lang="en-US" altLang="ko-KR" sz="48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" name="그래픽 5" descr="배지">
              <a:extLst>
                <a:ext uri="{FF2B5EF4-FFF2-40B4-BE49-F238E27FC236}">
                  <a16:creationId xmlns:a16="http://schemas.microsoft.com/office/drawing/2014/main" id="{ECFAA3B1-34A7-4C91-AC17-DCDB09C36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077" y="2990060"/>
              <a:ext cx="1695716" cy="1695716"/>
            </a:xfrm>
            <a:prstGeom prst="rect">
              <a:avLst/>
            </a:prstGeom>
          </p:spPr>
        </p:pic>
      </p:grpSp>
      <p:sp>
        <p:nvSpPr>
          <p:cNvPr id="8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8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45" y="0"/>
            <a:ext cx="10399109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26FB31F-3544-461C-A914-6A34ADD46A65}"/>
              </a:ext>
            </a:extLst>
          </p:cNvPr>
          <p:cNvSpPr/>
          <p:nvPr/>
        </p:nvSpPr>
        <p:spPr>
          <a:xfrm>
            <a:off x="1120774" y="939401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26FB31F-3544-461C-A914-6A34ADD46A65}"/>
              </a:ext>
            </a:extLst>
          </p:cNvPr>
          <p:cNvSpPr/>
          <p:nvPr/>
        </p:nvSpPr>
        <p:spPr>
          <a:xfrm>
            <a:off x="1631949" y="2644376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26FB31F-3544-461C-A914-6A34ADD46A65}"/>
              </a:ext>
            </a:extLst>
          </p:cNvPr>
          <p:cNvSpPr/>
          <p:nvPr/>
        </p:nvSpPr>
        <p:spPr>
          <a:xfrm>
            <a:off x="7308849" y="5778101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7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Scene 1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06" y="976312"/>
            <a:ext cx="8232188" cy="5767388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2988738" y="2198727"/>
            <a:ext cx="1560188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8132238" y="2741652"/>
            <a:ext cx="1560188" cy="1526861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664E5E9D-041A-4AFC-9680-63544808171F}"/>
              </a:ext>
            </a:extLst>
          </p:cNvPr>
          <p:cNvSpPr/>
          <p:nvPr/>
        </p:nvSpPr>
        <p:spPr>
          <a:xfrm>
            <a:off x="6941613" y="1951078"/>
            <a:ext cx="1111133" cy="1087398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6_06_08_01_an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2" y="938892"/>
            <a:ext cx="10522857" cy="591910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Scene 1 </a:t>
            </a:r>
            <a:r>
              <a:rPr lang="en-US" altLang="ko-KR" sz="2800" b="1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6A2C1-1571-4372-B588-E3D6116F9CFC}"/>
              </a:ext>
            </a:extLst>
          </p:cNvPr>
          <p:cNvSpPr txBox="1">
            <a:spLocks/>
          </p:cNvSpPr>
          <p:nvPr/>
        </p:nvSpPr>
        <p:spPr>
          <a:xfrm>
            <a:off x="829221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Scene 1 </a:t>
            </a:r>
            <a:r>
              <a:rPr lang="en-US" altLang="ko-KR" sz="2800" b="1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 Again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6_real1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2"/>
            <a:ext cx="10533559" cy="5925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0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9"/>
          <a:srcRect l="3140" t="21553" r="3256" b="52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23E1189-0388-4C42-9168-1483408807A1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A4881BA-66EE-4623-83CA-F8A3530BEFD3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68F93E05-45F2-4536-B2BB-9CB01CEA2E2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0"/>
          <a:srcRect l="15388" t="23039" r="67703" b="51031"/>
          <a:stretch/>
        </p:blipFill>
        <p:spPr>
          <a:xfrm>
            <a:off x="665538" y="1257505"/>
            <a:ext cx="850741" cy="91398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0"/>
          <a:srcRect l="76828" t="33775" r="6263" b="40295"/>
          <a:stretch/>
        </p:blipFill>
        <p:spPr>
          <a:xfrm>
            <a:off x="10649284" y="2028618"/>
            <a:ext cx="850741" cy="91398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1739901" y="1400172"/>
            <a:ext cx="4737099" cy="628654"/>
          </a:xfrm>
          <a:prstGeom prst="roundRect">
            <a:avLst/>
          </a:prstGeom>
          <a:solidFill>
            <a:srgbClr val="1F8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was school today?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419975" y="2171285"/>
            <a:ext cx="2985641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 was good.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895850" y="2942606"/>
            <a:ext cx="5509767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we have a new student.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896100" y="3713927"/>
            <a:ext cx="3509517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She’s very pretty.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0"/>
          <a:srcRect l="15388" t="23039" r="67703" b="51031"/>
          <a:stretch/>
        </p:blipFill>
        <p:spPr>
          <a:xfrm>
            <a:off x="665538" y="4332434"/>
            <a:ext cx="850741" cy="91398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11"/>
          <p:cNvSpPr/>
          <p:nvPr/>
        </p:nvSpPr>
        <p:spPr>
          <a:xfrm>
            <a:off x="1739901" y="4475101"/>
            <a:ext cx="6261099" cy="628654"/>
          </a:xfrm>
          <a:prstGeom prst="roundRect">
            <a:avLst/>
          </a:prstGeom>
          <a:solidFill>
            <a:srgbClr val="1F8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Really? What does she look like?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0"/>
          <a:srcRect l="76828" t="33775" r="6263" b="40295"/>
          <a:stretch/>
        </p:blipFill>
        <p:spPr>
          <a:xfrm>
            <a:off x="10649284" y="5151172"/>
            <a:ext cx="850741" cy="91398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모서리가 둥근 직사각형 13"/>
          <p:cNvSpPr/>
          <p:nvPr/>
        </p:nvSpPr>
        <p:spPr>
          <a:xfrm>
            <a:off x="3333750" y="5293839"/>
            <a:ext cx="7071866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 has blue eyes and long curly hair.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991226" y="6064952"/>
            <a:ext cx="4414392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I have her picture.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6-6 Real Talk 1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73225" y="-3279775"/>
            <a:ext cx="609600" cy="609600"/>
          </a:xfrm>
          <a:prstGeom prst="rect">
            <a:avLst/>
          </a:prstGeom>
        </p:spPr>
      </p:pic>
      <p:pic>
        <p:nvPicPr>
          <p:cNvPr id="18" name="6-6 Real Talk 1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65300" y="-3187700"/>
            <a:ext cx="609600" cy="609600"/>
          </a:xfrm>
          <a:prstGeom prst="rect">
            <a:avLst/>
          </a:prstGeom>
        </p:spPr>
      </p:pic>
      <p:pic>
        <p:nvPicPr>
          <p:cNvPr id="19" name="6-6 Real Talk 1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57375" y="-3095625"/>
            <a:ext cx="609600" cy="609600"/>
          </a:xfrm>
          <a:prstGeom prst="rect">
            <a:avLst/>
          </a:prstGeom>
        </p:spPr>
      </p:pic>
      <p:pic>
        <p:nvPicPr>
          <p:cNvPr id="20" name="6-6 Real Talk 1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49450" y="-3003550"/>
            <a:ext cx="609600" cy="609600"/>
          </a:xfrm>
          <a:prstGeom prst="rect">
            <a:avLst/>
          </a:prstGeom>
        </p:spPr>
      </p:pic>
      <p:pic>
        <p:nvPicPr>
          <p:cNvPr id="21" name="6-6 Real Talk 1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028950" y="-1523381"/>
            <a:ext cx="609600" cy="609600"/>
          </a:xfrm>
          <a:prstGeom prst="rect">
            <a:avLst/>
          </a:prstGeom>
        </p:spPr>
      </p:pic>
      <p:pic>
        <p:nvPicPr>
          <p:cNvPr id="22" name="6-6 Real Talk 1_06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20108" y="-2576451"/>
            <a:ext cx="609600" cy="609600"/>
          </a:xfrm>
          <a:prstGeom prst="rect">
            <a:avLst/>
          </a:prstGeom>
        </p:spPr>
      </p:pic>
      <p:pic>
        <p:nvPicPr>
          <p:cNvPr id="23" name="6-6 Real Talk 1_07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67400" y="-2282825"/>
            <a:ext cx="609600" cy="609600"/>
          </a:xfrm>
          <a:prstGeom prst="rect">
            <a:avLst/>
          </a:prstGeom>
        </p:spPr>
      </p:pic>
      <p:pic>
        <p:nvPicPr>
          <p:cNvPr id="24" name="6-6 Real Talk 1_08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381626" y="-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42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7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71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5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6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9"/>
          <a:srcRect l="3140" t="21553" r="3256" b="52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23E1189-0388-4C42-9168-1483408807A1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3" name="제목 1">
              <a:extLst>
                <a:ext uri="{FF2B5EF4-FFF2-40B4-BE49-F238E27FC236}">
                  <a16:creationId xmlns:a16="http://schemas.microsoft.com/office/drawing/2014/main" id="{5A4881BA-66EE-4623-83CA-F8A3530BEFD3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68F93E05-45F2-4536-B2BB-9CB01CEA2E2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Repeat</a:t>
              </a:r>
              <a:endParaRPr lang="en-US" altLang="ko-KR" sz="2000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0"/>
          <a:srcRect l="15388" t="23039" r="67703" b="51031"/>
          <a:stretch/>
        </p:blipFill>
        <p:spPr>
          <a:xfrm>
            <a:off x="665538" y="1257505"/>
            <a:ext cx="850741" cy="91398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0"/>
          <a:srcRect l="76828" t="33775" r="6263" b="40295"/>
          <a:stretch/>
        </p:blipFill>
        <p:spPr>
          <a:xfrm>
            <a:off x="10649284" y="2028618"/>
            <a:ext cx="850741" cy="91398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1739901" y="1400172"/>
            <a:ext cx="4737099" cy="628654"/>
          </a:xfrm>
          <a:prstGeom prst="roundRect">
            <a:avLst/>
          </a:prstGeom>
          <a:solidFill>
            <a:srgbClr val="1F8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was school today?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419975" y="2171285"/>
            <a:ext cx="2985641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 was good.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895850" y="2942606"/>
            <a:ext cx="5509767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we have a new student.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896100" y="3713927"/>
            <a:ext cx="3509517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She’s very pretty.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0"/>
          <a:srcRect l="15388" t="23039" r="67703" b="51031"/>
          <a:stretch/>
        </p:blipFill>
        <p:spPr>
          <a:xfrm>
            <a:off x="665538" y="4332434"/>
            <a:ext cx="850741" cy="91398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11"/>
          <p:cNvSpPr/>
          <p:nvPr/>
        </p:nvSpPr>
        <p:spPr>
          <a:xfrm>
            <a:off x="1739901" y="4475101"/>
            <a:ext cx="6261099" cy="628654"/>
          </a:xfrm>
          <a:prstGeom prst="roundRect">
            <a:avLst/>
          </a:prstGeom>
          <a:solidFill>
            <a:srgbClr val="1F8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Really? What does she look like?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0"/>
          <a:srcRect l="76828" t="33775" r="6263" b="40295"/>
          <a:stretch/>
        </p:blipFill>
        <p:spPr>
          <a:xfrm>
            <a:off x="10649284" y="5151172"/>
            <a:ext cx="850741" cy="91398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모서리가 둥근 직사각형 13"/>
          <p:cNvSpPr/>
          <p:nvPr/>
        </p:nvSpPr>
        <p:spPr>
          <a:xfrm>
            <a:off x="3333750" y="5293839"/>
            <a:ext cx="7071866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 has blue eyes and long curly hair.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991226" y="6064952"/>
            <a:ext cx="4414392" cy="628654"/>
          </a:xfrm>
          <a:prstGeom prst="roundRect">
            <a:avLst/>
          </a:prstGeom>
          <a:solidFill>
            <a:srgbClr val="EA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I have her picture.</a:t>
            </a:r>
            <a:endParaRPr lang="ko-KR" altLang="en-US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6-6 Real Talk 1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73225" y="-3279775"/>
            <a:ext cx="609600" cy="609600"/>
          </a:xfrm>
          <a:prstGeom prst="rect">
            <a:avLst/>
          </a:prstGeom>
        </p:spPr>
      </p:pic>
      <p:pic>
        <p:nvPicPr>
          <p:cNvPr id="18" name="6-6 Real Talk 1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65300" y="-3187700"/>
            <a:ext cx="609600" cy="609600"/>
          </a:xfrm>
          <a:prstGeom prst="rect">
            <a:avLst/>
          </a:prstGeom>
        </p:spPr>
      </p:pic>
      <p:pic>
        <p:nvPicPr>
          <p:cNvPr id="19" name="6-6 Real Talk 1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57375" y="-3095625"/>
            <a:ext cx="609600" cy="609600"/>
          </a:xfrm>
          <a:prstGeom prst="rect">
            <a:avLst/>
          </a:prstGeom>
        </p:spPr>
      </p:pic>
      <p:pic>
        <p:nvPicPr>
          <p:cNvPr id="20" name="6-6 Real Talk 1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49450" y="-3003550"/>
            <a:ext cx="609600" cy="609600"/>
          </a:xfrm>
          <a:prstGeom prst="rect">
            <a:avLst/>
          </a:prstGeom>
        </p:spPr>
      </p:pic>
      <p:pic>
        <p:nvPicPr>
          <p:cNvPr id="21" name="6-6 Real Talk 1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028950" y="-1523381"/>
            <a:ext cx="609600" cy="609600"/>
          </a:xfrm>
          <a:prstGeom prst="rect">
            <a:avLst/>
          </a:prstGeom>
        </p:spPr>
      </p:pic>
      <p:pic>
        <p:nvPicPr>
          <p:cNvPr id="22" name="6-6 Real Talk 1_06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20108" y="-2576451"/>
            <a:ext cx="609600" cy="609600"/>
          </a:xfrm>
          <a:prstGeom prst="rect">
            <a:avLst/>
          </a:prstGeom>
        </p:spPr>
      </p:pic>
      <p:pic>
        <p:nvPicPr>
          <p:cNvPr id="23" name="6-6 Real Talk 1_07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67400" y="-2282825"/>
            <a:ext cx="609600" cy="609600"/>
          </a:xfrm>
          <a:prstGeom prst="rect">
            <a:avLst/>
          </a:prstGeom>
        </p:spPr>
      </p:pic>
      <p:pic>
        <p:nvPicPr>
          <p:cNvPr id="24" name="6-6 Real Talk 1_08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381626" y="-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6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7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71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5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6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8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.1|4.4|5.6|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6|4|4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|4.5|5.3|6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9|4.4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1|1.1|10.8|1.1|10.3|0.8|12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9.9|0.8|10.1|1|9.5|1.1|9.2|13.5|30.4|1|37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3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3.2|11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5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6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4.2|2.7|7.5|3.9|6.5|1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.1|3.5|5.9|4.3|6.8|8.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437</Words>
  <Application>Microsoft Office PowerPoint</Application>
  <PresentationFormat>와이드스크린</PresentationFormat>
  <Paragraphs>89</Paragraphs>
  <Slides>24</Slides>
  <Notes>0</Notes>
  <HiddenSlides>0</HiddenSlides>
  <MMClips>55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2" baseType="lpstr">
      <vt:lpstr>맑은 고딕</vt:lpstr>
      <vt:lpstr>Berlin Sans FB Demi</vt:lpstr>
      <vt:lpstr>Broadway</vt:lpstr>
      <vt:lpstr>경기천년제목 Bold</vt:lpstr>
      <vt:lpstr>Berlin Sans FB</vt:lpstr>
      <vt:lpstr>배달의민족 주아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USER</cp:lastModifiedBy>
  <cp:revision>29</cp:revision>
  <dcterms:created xsi:type="dcterms:W3CDTF">2020-07-03T05:58:49Z</dcterms:created>
  <dcterms:modified xsi:type="dcterms:W3CDTF">2020-07-05T13:48:03Z</dcterms:modified>
</cp:coreProperties>
</file>