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6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9" r:id="rId19"/>
    <p:sldId id="271" r:id="rId20"/>
    <p:sldId id="272" r:id="rId21"/>
    <p:sldId id="278" r:id="rId22"/>
  </p:sldIdLst>
  <p:sldSz cx="12192000" cy="6858000"/>
  <p:notesSz cx="6858000" cy="9144000"/>
  <p:embeddedFontLst>
    <p:embeddedFont>
      <p:font typeface="Berlin Sans FB Demi" panose="020E0802020502020306" pitchFamily="34" charset="0"/>
      <p:bold r:id="rId23"/>
    </p:embeddedFont>
    <p:embeddedFont>
      <p:font typeface="Berlin Sans FB" panose="020E0602020502020306" pitchFamily="34" charset="0"/>
      <p:regular r:id="rId24"/>
      <p:bold r:id="rId25"/>
    </p:embeddedFont>
    <p:embeddedFont>
      <p:font typeface="맑은 고딕" panose="020B0503020000020004" pitchFamily="50" charset="-127"/>
      <p:regular r:id="rId26"/>
      <p:bold r:id="rId27"/>
    </p:embeddedFont>
    <p:embeddedFont>
      <p:font typeface="Broadway" panose="04040905080B02020502" pitchFamily="82" charset="0"/>
      <p:regular r:id="rId28"/>
    </p:embeddedFont>
    <p:embeddedFont>
      <p:font typeface="경기천년제목 Bold" panose="02020803020101020101" pitchFamily="18" charset="-127"/>
      <p:bold r:id="rId29"/>
    </p:embeddedFont>
    <p:embeddedFont>
      <p:font typeface="배달의민족 주아" panose="02020603020101020101" pitchFamily="18" charset="-127"/>
      <p:regular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5EA3"/>
    <a:srgbClr val="EFEFEF"/>
    <a:srgbClr val="FFFFFF"/>
    <a:srgbClr val="DCE5DF"/>
    <a:srgbClr val="555A57"/>
    <a:srgbClr val="575D59"/>
    <a:srgbClr val="D5E5D8"/>
    <a:srgbClr val="CF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2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50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9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62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62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112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72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89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505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83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841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17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B86C1-5B67-46B7-B624-2871FB4383D0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E5C5-8151-4359-A20A-192633489E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03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5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B5DE78B9-4414-4A17-A06C-59D2C98E3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53F87B9-FDA3-443E-A523-B33D4496C098}"/>
              </a:ext>
            </a:extLst>
          </p:cNvPr>
          <p:cNvGrpSpPr/>
          <p:nvPr/>
        </p:nvGrpSpPr>
        <p:grpSpPr>
          <a:xfrm>
            <a:off x="6351760" y="1371721"/>
            <a:ext cx="4566443" cy="3461965"/>
            <a:chOff x="6325009" y="1309728"/>
            <a:chExt cx="4566443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6E7CD443-CD97-4317-A161-BBE6958EDDA6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2AF0AEC1-C6C6-4D22-B08E-83D2AF4AE3F1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4</a:t>
              </a:r>
              <a:r>
                <a:rPr lang="en-US" altLang="ko-KR" sz="36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th</a:t>
              </a:r>
              <a:r>
                <a:rPr lang="en-US" altLang="ko-KR" sz="2400" dirty="0" smtClean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D592EA88-24E4-47BC-825C-239D719820F0}"/>
                </a:ext>
              </a:extLst>
            </p:cNvPr>
            <p:cNvSpPr/>
            <p:nvPr/>
          </p:nvSpPr>
          <p:spPr>
            <a:xfrm>
              <a:off x="9047195" y="4248473"/>
              <a:ext cx="15343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</a:t>
              </a:r>
              <a:r>
                <a:rPr lang="en-US" altLang="ko-KR" sz="2800" dirty="0" smtClean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p94~95)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9D8A14B-3718-468E-BDCD-CE83D790FDA2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6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CF2F25A-633A-4B13-A4BE-54F45D45A63F}"/>
                </a:ext>
              </a:extLst>
            </p:cNvPr>
            <p:cNvSpPr txBox="1">
              <a:spLocks/>
            </p:cNvSpPr>
            <p:nvPr/>
          </p:nvSpPr>
          <p:spPr>
            <a:xfrm>
              <a:off x="6331483" y="2328198"/>
              <a:ext cx="4430825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6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D3D1C27E-FE95-4D4F-A091-37BEFC30350A}"/>
                </a:ext>
              </a:extLst>
            </p:cNvPr>
            <p:cNvSpPr/>
            <p:nvPr/>
          </p:nvSpPr>
          <p:spPr>
            <a:xfrm>
              <a:off x="6433496" y="3734577"/>
              <a:ext cx="3965868" cy="513896"/>
            </a:xfrm>
            <a:custGeom>
              <a:avLst/>
              <a:gdLst>
                <a:gd name="connsiteX0" fmla="*/ 0 w 3965868"/>
                <a:gd name="connsiteY0" fmla="*/ 63625 h 513896"/>
                <a:gd name="connsiteX1" fmla="*/ 63625 w 3965868"/>
                <a:gd name="connsiteY1" fmla="*/ 0 h 513896"/>
                <a:gd name="connsiteX2" fmla="*/ 741781 w 3965868"/>
                <a:gd name="connsiteY2" fmla="*/ 0 h 513896"/>
                <a:gd name="connsiteX3" fmla="*/ 1304778 w 3965868"/>
                <a:gd name="connsiteY3" fmla="*/ 0 h 513896"/>
                <a:gd name="connsiteX4" fmla="*/ 1944548 w 3965868"/>
                <a:gd name="connsiteY4" fmla="*/ 0 h 513896"/>
                <a:gd name="connsiteX5" fmla="*/ 2469159 w 3965868"/>
                <a:gd name="connsiteY5" fmla="*/ 0 h 513896"/>
                <a:gd name="connsiteX6" fmla="*/ 2993770 w 3965868"/>
                <a:gd name="connsiteY6" fmla="*/ 0 h 513896"/>
                <a:gd name="connsiteX7" fmla="*/ 3902243 w 3965868"/>
                <a:gd name="connsiteY7" fmla="*/ 0 h 513896"/>
                <a:gd name="connsiteX8" fmla="*/ 3965868 w 3965868"/>
                <a:gd name="connsiteY8" fmla="*/ 63625 h 513896"/>
                <a:gd name="connsiteX9" fmla="*/ 3965868 w 3965868"/>
                <a:gd name="connsiteY9" fmla="*/ 450271 h 513896"/>
                <a:gd name="connsiteX10" fmla="*/ 3902243 w 3965868"/>
                <a:gd name="connsiteY10" fmla="*/ 513896 h 513896"/>
                <a:gd name="connsiteX11" fmla="*/ 3262473 w 3965868"/>
                <a:gd name="connsiteY11" fmla="*/ 513896 h 513896"/>
                <a:gd name="connsiteX12" fmla="*/ 2699476 w 3965868"/>
                <a:gd name="connsiteY12" fmla="*/ 513896 h 513896"/>
                <a:gd name="connsiteX13" fmla="*/ 2174865 w 3965868"/>
                <a:gd name="connsiteY13" fmla="*/ 513896 h 513896"/>
                <a:gd name="connsiteX14" fmla="*/ 1611868 w 3965868"/>
                <a:gd name="connsiteY14" fmla="*/ 513896 h 513896"/>
                <a:gd name="connsiteX15" fmla="*/ 933712 w 3965868"/>
                <a:gd name="connsiteY15" fmla="*/ 513896 h 513896"/>
                <a:gd name="connsiteX16" fmla="*/ 63625 w 3965868"/>
                <a:gd name="connsiteY16" fmla="*/ 513896 h 513896"/>
                <a:gd name="connsiteX17" fmla="*/ 0 w 3965868"/>
                <a:gd name="connsiteY17" fmla="*/ 450271 h 513896"/>
                <a:gd name="connsiteX18" fmla="*/ 0 w 3965868"/>
                <a:gd name="connsiteY18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5868" h="513896" fill="none" extrusionOk="0">
                  <a:moveTo>
                    <a:pt x="0" y="63625"/>
                  </a:moveTo>
                  <a:cubicBezTo>
                    <a:pt x="-6648" y="28760"/>
                    <a:pt x="32451" y="-7147"/>
                    <a:pt x="63625" y="0"/>
                  </a:cubicBezTo>
                  <a:cubicBezTo>
                    <a:pt x="380926" y="15852"/>
                    <a:pt x="592470" y="-12404"/>
                    <a:pt x="741781" y="0"/>
                  </a:cubicBezTo>
                  <a:cubicBezTo>
                    <a:pt x="891092" y="12404"/>
                    <a:pt x="1025881" y="-25674"/>
                    <a:pt x="1304778" y="0"/>
                  </a:cubicBezTo>
                  <a:cubicBezTo>
                    <a:pt x="1583675" y="25674"/>
                    <a:pt x="1796647" y="14798"/>
                    <a:pt x="1944548" y="0"/>
                  </a:cubicBezTo>
                  <a:cubicBezTo>
                    <a:pt x="2092449" y="-14798"/>
                    <a:pt x="2335677" y="-11904"/>
                    <a:pt x="2469159" y="0"/>
                  </a:cubicBezTo>
                  <a:cubicBezTo>
                    <a:pt x="2602641" y="11904"/>
                    <a:pt x="2873688" y="-7989"/>
                    <a:pt x="2993770" y="0"/>
                  </a:cubicBezTo>
                  <a:cubicBezTo>
                    <a:pt x="3113852" y="7989"/>
                    <a:pt x="3550900" y="-15289"/>
                    <a:pt x="3902243" y="0"/>
                  </a:cubicBezTo>
                  <a:cubicBezTo>
                    <a:pt x="3939158" y="622"/>
                    <a:pt x="3966494" y="30596"/>
                    <a:pt x="3965868" y="63625"/>
                  </a:cubicBezTo>
                  <a:cubicBezTo>
                    <a:pt x="3982361" y="192519"/>
                    <a:pt x="3968785" y="259355"/>
                    <a:pt x="3965868" y="450271"/>
                  </a:cubicBezTo>
                  <a:cubicBezTo>
                    <a:pt x="3963510" y="492760"/>
                    <a:pt x="3935840" y="509040"/>
                    <a:pt x="3902243" y="513896"/>
                  </a:cubicBezTo>
                  <a:cubicBezTo>
                    <a:pt x="3719991" y="532580"/>
                    <a:pt x="3409846" y="518349"/>
                    <a:pt x="3262473" y="513896"/>
                  </a:cubicBezTo>
                  <a:cubicBezTo>
                    <a:pt x="3115100" y="509444"/>
                    <a:pt x="2921221" y="531544"/>
                    <a:pt x="2699476" y="513896"/>
                  </a:cubicBezTo>
                  <a:cubicBezTo>
                    <a:pt x="2477731" y="496248"/>
                    <a:pt x="2394399" y="491336"/>
                    <a:pt x="2174865" y="513896"/>
                  </a:cubicBezTo>
                  <a:cubicBezTo>
                    <a:pt x="1955331" y="536456"/>
                    <a:pt x="1738799" y="503618"/>
                    <a:pt x="1611868" y="513896"/>
                  </a:cubicBezTo>
                  <a:cubicBezTo>
                    <a:pt x="1484937" y="524174"/>
                    <a:pt x="1175481" y="506978"/>
                    <a:pt x="933712" y="513896"/>
                  </a:cubicBezTo>
                  <a:cubicBezTo>
                    <a:pt x="691943" y="520814"/>
                    <a:pt x="471210" y="511020"/>
                    <a:pt x="63625" y="513896"/>
                  </a:cubicBezTo>
                  <a:cubicBezTo>
                    <a:pt x="29527" y="513929"/>
                    <a:pt x="2959" y="488476"/>
                    <a:pt x="0" y="450271"/>
                  </a:cubicBezTo>
                  <a:cubicBezTo>
                    <a:pt x="-18292" y="276555"/>
                    <a:pt x="15174" y="213262"/>
                    <a:pt x="0" y="63625"/>
                  </a:cubicBezTo>
                  <a:close/>
                </a:path>
                <a:path w="3965868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327052" y="34602"/>
                    <a:pt x="609000" y="3508"/>
                    <a:pt x="780167" y="0"/>
                  </a:cubicBezTo>
                  <a:cubicBezTo>
                    <a:pt x="951334" y="-3508"/>
                    <a:pt x="1149645" y="-23705"/>
                    <a:pt x="1381551" y="0"/>
                  </a:cubicBezTo>
                  <a:cubicBezTo>
                    <a:pt x="1613457" y="23705"/>
                    <a:pt x="1712156" y="-17955"/>
                    <a:pt x="1944548" y="0"/>
                  </a:cubicBezTo>
                  <a:cubicBezTo>
                    <a:pt x="2176940" y="17955"/>
                    <a:pt x="2389576" y="8307"/>
                    <a:pt x="2622704" y="0"/>
                  </a:cubicBezTo>
                  <a:cubicBezTo>
                    <a:pt x="2855832" y="-8307"/>
                    <a:pt x="3050193" y="1925"/>
                    <a:pt x="3224087" y="0"/>
                  </a:cubicBezTo>
                  <a:cubicBezTo>
                    <a:pt x="3397981" y="-1925"/>
                    <a:pt x="3730153" y="12498"/>
                    <a:pt x="3902243" y="0"/>
                  </a:cubicBezTo>
                  <a:cubicBezTo>
                    <a:pt x="3937234" y="-1415"/>
                    <a:pt x="3963117" y="32308"/>
                    <a:pt x="3965868" y="63625"/>
                  </a:cubicBezTo>
                  <a:cubicBezTo>
                    <a:pt x="3981583" y="251344"/>
                    <a:pt x="3952352" y="322519"/>
                    <a:pt x="3965868" y="450271"/>
                  </a:cubicBezTo>
                  <a:cubicBezTo>
                    <a:pt x="3961497" y="485160"/>
                    <a:pt x="3939162" y="509016"/>
                    <a:pt x="3902243" y="513896"/>
                  </a:cubicBezTo>
                  <a:cubicBezTo>
                    <a:pt x="3676988" y="501485"/>
                    <a:pt x="3467065" y="523140"/>
                    <a:pt x="3224087" y="513896"/>
                  </a:cubicBezTo>
                  <a:cubicBezTo>
                    <a:pt x="2981109" y="504652"/>
                    <a:pt x="2696004" y="509976"/>
                    <a:pt x="2507545" y="513896"/>
                  </a:cubicBezTo>
                  <a:cubicBezTo>
                    <a:pt x="2319086" y="517816"/>
                    <a:pt x="2057940" y="519734"/>
                    <a:pt x="1791003" y="513896"/>
                  </a:cubicBezTo>
                  <a:cubicBezTo>
                    <a:pt x="1524066" y="508058"/>
                    <a:pt x="1459014" y="502645"/>
                    <a:pt x="1228006" y="513896"/>
                  </a:cubicBezTo>
                  <a:cubicBezTo>
                    <a:pt x="996998" y="525147"/>
                    <a:pt x="483727" y="488195"/>
                    <a:pt x="63625" y="513896"/>
                  </a:cubicBezTo>
                  <a:cubicBezTo>
                    <a:pt x="25396" y="507597"/>
                    <a:pt x="599" y="477311"/>
                    <a:pt x="0" y="450271"/>
                  </a:cubicBezTo>
                  <a:cubicBezTo>
                    <a:pt x="9315" y="284435"/>
                    <a:pt x="18882" y="179056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He Has Short Curly Hair.</a:t>
              </a:r>
            </a:p>
          </p:txBody>
        </p:sp>
      </p:grpSp>
      <p:pic>
        <p:nvPicPr>
          <p:cNvPr id="2" name="6-5_song_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628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675" y="-9874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03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76" y="2139790"/>
            <a:ext cx="9895645" cy="3679787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 and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4466526" y="2088990"/>
            <a:ext cx="1413572" cy="768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/>
          <p:cNvSpPr/>
          <p:nvPr/>
        </p:nvSpPr>
        <p:spPr>
          <a:xfrm>
            <a:off x="1942784" y="2921000"/>
            <a:ext cx="1791013" cy="812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1668654" y="4967375"/>
            <a:ext cx="2890644" cy="9297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64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6_rea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817646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 Aloud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93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6" y="932873"/>
            <a:ext cx="11497568" cy="592512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825484" y="6070372"/>
            <a:ext cx="2019300" cy="787628"/>
          </a:xfrm>
          <a:prstGeom prst="rect">
            <a:avLst/>
          </a:prstGeom>
          <a:solidFill>
            <a:srgbClr val="DCE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347216" y="0"/>
            <a:ext cx="11497568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After You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V="1">
            <a:off x="2197100" y="1193800"/>
            <a:ext cx="5334000" cy="3771900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/>
          <p:cNvSpPr/>
          <p:nvPr/>
        </p:nvSpPr>
        <p:spPr>
          <a:xfrm>
            <a:off x="7683501" y="1193800"/>
            <a:ext cx="1092200" cy="1689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65133" t="7560" r="27135" b="67791"/>
          <a:stretch/>
        </p:blipFill>
        <p:spPr>
          <a:xfrm>
            <a:off x="8864601" y="2274324"/>
            <a:ext cx="2790064" cy="45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17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After You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65133" t="7560" r="27135" b="67791"/>
          <a:stretch/>
        </p:blipFill>
        <p:spPr>
          <a:xfrm>
            <a:off x="419101" y="1608593"/>
            <a:ext cx="2790064" cy="458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3683737" y="1642497"/>
            <a:ext cx="5088788" cy="6286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Sally look like?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7238999" y="2594996"/>
            <a:ext cx="4429125" cy="11261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has blue eyes and short curly hair.</a:t>
            </a: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3683737" y="4044945"/>
            <a:ext cx="4152163" cy="6286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is she wearing?</a:t>
            </a:r>
          </a:p>
        </p:txBody>
      </p:sp>
      <p:sp>
        <p:nvSpPr>
          <p:cNvPr id="8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6324601" y="5014923"/>
            <a:ext cx="5343524" cy="11261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is wearing a red T-shirt and blue jeans.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36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59144" t="706" r="28226" b="64562"/>
          <a:stretch/>
        </p:blipFill>
        <p:spPr>
          <a:xfrm>
            <a:off x="903485" y="1248330"/>
            <a:ext cx="3766516" cy="533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After You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5323852" y="2584445"/>
            <a:ext cx="2958363" cy="62865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Where is she?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7338785" y="3859223"/>
            <a:ext cx="3908425" cy="11261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is in front of 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ice cream store.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3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-6-4 culture lin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Culture Link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31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75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50" y="1225471"/>
            <a:ext cx="8327300" cy="2926602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515985" y="4530631"/>
            <a:ext cx="9160030" cy="2130664"/>
            <a:chOff x="1515985" y="4530631"/>
            <a:chExt cx="9160030" cy="213066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5985" y="4530631"/>
              <a:ext cx="9160030" cy="2130664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4362450" y="6299470"/>
              <a:ext cx="1295400" cy="34123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909310" y="6284230"/>
              <a:ext cx="335280" cy="34123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496050" y="6299470"/>
              <a:ext cx="1295400" cy="341235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31387" t="79669" r="54576" b="-1127"/>
          <a:stretch/>
        </p:blipFill>
        <p:spPr>
          <a:xfrm>
            <a:off x="4315760" y="6246130"/>
            <a:ext cx="1285875" cy="4572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47608" t="81049" r="47706" b="661"/>
          <a:stretch/>
        </p:blipFill>
        <p:spPr>
          <a:xfrm>
            <a:off x="5868681" y="6271530"/>
            <a:ext cx="429237" cy="3896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rcRect l="54262" t="79222" r="31701" b="-680"/>
          <a:stretch/>
        </p:blipFill>
        <p:spPr>
          <a:xfrm>
            <a:off x="6558154" y="6204095"/>
            <a:ext cx="1285875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21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6 L -0.13333 -0.079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0.04115 -0.080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5 L -0.02708 -0.074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40" y="2781979"/>
            <a:ext cx="8327300" cy="2939047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Point Check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44821" y="1277984"/>
            <a:ext cx="2153387" cy="5550988"/>
            <a:chOff x="9464306" y="1121276"/>
            <a:chExt cx="2153387" cy="555098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4306" y="1121276"/>
              <a:ext cx="2153387" cy="3786319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03545" y="4767896"/>
              <a:ext cx="1631387" cy="1904368"/>
            </a:xfrm>
            <a:prstGeom prst="rect">
              <a:avLst/>
            </a:prstGeom>
          </p:spPr>
        </p:pic>
      </p:grpSp>
      <p:sp>
        <p:nvSpPr>
          <p:cNvPr id="8" name="타원 7"/>
          <p:cNvSpPr/>
          <p:nvPr/>
        </p:nvSpPr>
        <p:spPr>
          <a:xfrm>
            <a:off x="1281828" y="1194652"/>
            <a:ext cx="815382" cy="815382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05" y="2004394"/>
            <a:ext cx="8872319" cy="547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4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L6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80931D13-EF61-4469-999F-2B74FFC6F646}"/>
              </a:ext>
            </a:extLst>
          </p:cNvPr>
          <p:cNvGrpSpPr/>
          <p:nvPr/>
        </p:nvGrpSpPr>
        <p:grpSpPr>
          <a:xfrm>
            <a:off x="-1" y="238995"/>
            <a:ext cx="2633473" cy="802541"/>
            <a:chOff x="0" y="500489"/>
            <a:chExt cx="2567763" cy="572198"/>
          </a:xfrm>
        </p:grpSpPr>
        <p:sp>
          <p:nvSpPr>
            <p:cNvPr id="7" name="제목 1">
              <a:extLst>
                <a:ext uri="{FF2B5EF4-FFF2-40B4-BE49-F238E27FC236}">
                  <a16:creationId xmlns:a16="http://schemas.microsoft.com/office/drawing/2014/main" id="{AC93CB79-6D73-4420-8833-AE1C607E9027}"/>
                </a:ext>
              </a:extLst>
            </p:cNvPr>
            <p:cNvSpPr txBox="1">
              <a:spLocks/>
            </p:cNvSpPr>
            <p:nvPr/>
          </p:nvSpPr>
          <p:spPr>
            <a:xfrm>
              <a:off x="80743" y="604028"/>
              <a:ext cx="2487020" cy="468659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8" name="제목 1">
              <a:extLst>
                <a:ext uri="{FF2B5EF4-FFF2-40B4-BE49-F238E27FC236}">
                  <a16:creationId xmlns:a16="http://schemas.microsoft.com/office/drawing/2014/main" id="{292BB01A-2657-480A-9676-B0032A8439C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89"/>
              <a:ext cx="2487020" cy="503476"/>
            </a:xfrm>
            <a:prstGeom prst="rect">
              <a:avLst/>
            </a:prstGeom>
            <a:solidFill>
              <a:srgbClr val="7F5EA3">
                <a:alpha val="9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1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Let’s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Review</a:t>
              </a:r>
              <a:endParaRPr lang="en-US" altLang="ko-KR" sz="2000" b="1" spc="-150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023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2051" name="_x135391488" descr="EMB0000611405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13" y="1578589"/>
            <a:ext cx="2569029" cy="46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_x50956120" descr="EMB00006114056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65" y="1578589"/>
            <a:ext cx="1754722" cy="46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148928864" descr="EMB00006114056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88" y="1578589"/>
            <a:ext cx="1866624" cy="46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77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5C90B41D-EC40-42DF-9020-83E18BE916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483337" y="1304660"/>
            <a:ext cx="5088788" cy="628654"/>
          </a:xfrm>
          <a:prstGeom prst="roundRect">
            <a:avLst/>
          </a:prstGeom>
          <a:solidFill>
            <a:srgbClr val="CF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does Kevin look like?</a:t>
            </a:r>
            <a:endParaRPr lang="en-US" altLang="ko-KR" sz="32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31D10D30-D16F-4F9A-B3AA-E96F8DFF5906}"/>
              </a:ext>
            </a:extLst>
          </p:cNvPr>
          <p:cNvSpPr/>
          <p:nvPr/>
        </p:nvSpPr>
        <p:spPr>
          <a:xfrm>
            <a:off x="7620000" y="2238109"/>
            <a:ext cx="4057650" cy="11432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has brown eyes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32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short curly hair.</a:t>
            </a:r>
          </a:p>
        </p:txBody>
      </p:sp>
      <p:pic>
        <p:nvPicPr>
          <p:cNvPr id="1025" name="_x148928224" descr="EMB0000611405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4" y="3848100"/>
            <a:ext cx="3756017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_x148927584" descr="EMB00006114055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92" y="3676650"/>
            <a:ext cx="3203446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148929584" descr="EMB0000611405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8" y="3777637"/>
            <a:ext cx="2543981" cy="30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05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12364" r="-155"/>
          <a:stretch/>
        </p:blipFill>
        <p:spPr>
          <a:xfrm>
            <a:off x="554181" y="1944914"/>
            <a:ext cx="11100789" cy="452030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13" y="1995970"/>
            <a:ext cx="11083636" cy="420868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9667" b="88308"/>
          <a:stretch/>
        </p:blipFill>
        <p:spPr>
          <a:xfrm>
            <a:off x="583213" y="1341817"/>
            <a:ext cx="10012218" cy="603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32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2">
            <a:extLst>
              <a:ext uri="{FF2B5EF4-FFF2-40B4-BE49-F238E27FC236}">
                <a16:creationId xmlns:a16="http://schemas.microsoft.com/office/drawing/2014/main" id="{4FBFBC51-6276-4ADA-BB01-4DFCB419F8BD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6-5_song_m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492.5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6675" y="-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0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180C56E2-4F69-43F7-92C1-133EB576A473}"/>
              </a:ext>
            </a:extLst>
          </p:cNvPr>
          <p:cNvGrpSpPr/>
          <p:nvPr/>
        </p:nvGrpSpPr>
        <p:grpSpPr>
          <a:xfrm>
            <a:off x="469077" y="1920312"/>
            <a:ext cx="10877044" cy="1695716"/>
            <a:chOff x="469077" y="1261303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5D72E0A6-8008-4B31-A6AD-11C079A20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89907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외모를 묘사하는 글 읽고 이해하기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B8813F30-584C-4A37-8984-F09F9351E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61303"/>
              <a:ext cx="1695716" cy="1695716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7EF6212-15E1-4C22-8431-1EF5F5BC42C8}"/>
              </a:ext>
            </a:extLst>
          </p:cNvPr>
          <p:cNvGrpSpPr/>
          <p:nvPr/>
        </p:nvGrpSpPr>
        <p:grpSpPr>
          <a:xfrm>
            <a:off x="469077" y="4251361"/>
            <a:ext cx="10877044" cy="1695716"/>
            <a:chOff x="469077" y="2974104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BCE27BE7-B9AE-410D-BD8E-9D3750818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26210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400" b="1" spc="-150" dirty="0" smtClean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외모와 옷차림을 묘사하는 문장 쓰기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6" descr="배지">
              <a:extLst>
                <a:ext uri="{FF2B5EF4-FFF2-40B4-BE49-F238E27FC236}">
                  <a16:creationId xmlns:a16="http://schemas.microsoft.com/office/drawing/2014/main" id="{81DBE2C8-8508-4613-B99C-900C0905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077" y="2974104"/>
              <a:ext cx="1695716" cy="1695716"/>
            </a:xfrm>
            <a:prstGeom prst="rect">
              <a:avLst/>
            </a:prstGeom>
          </p:spPr>
        </p:pic>
      </p:grpSp>
      <p:sp>
        <p:nvSpPr>
          <p:cNvPr id="11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47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57" y="0"/>
            <a:ext cx="10418885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1416162" y="1098579"/>
            <a:ext cx="1342685" cy="41263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1884863" y="2355585"/>
            <a:ext cx="1220623" cy="37512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6548232" y="3727479"/>
            <a:ext cx="1342685" cy="41263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CC48651-0196-4D61-AEC1-13DB279E4710}"/>
              </a:ext>
            </a:extLst>
          </p:cNvPr>
          <p:cNvSpPr/>
          <p:nvPr/>
        </p:nvSpPr>
        <p:spPr>
          <a:xfrm>
            <a:off x="7306517" y="5837925"/>
            <a:ext cx="1008779" cy="375126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61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Before You Read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265872"/>
            <a:ext cx="3867150" cy="19716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3449850"/>
            <a:ext cx="4916359" cy="31129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125" y="2085022"/>
            <a:ext cx="3943350" cy="39909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936022A-6783-40A6-ABC8-310D3A345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134" y="2180848"/>
            <a:ext cx="670560" cy="59721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BA47E23-0C38-49D0-A204-56FC2288A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438" y1="35088" x2="23438" y2="35088"/>
                        <a14:foregroundMark x1="21875" y1="35088" x2="37500" y2="57895"/>
                        <a14:foregroundMark x1="71875" y1="29825" x2="46875" y2="64912"/>
                        <a14:foregroundMark x1="48438" y1="75439" x2="48438" y2="75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7134" y="5178869"/>
            <a:ext cx="670560" cy="59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07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202348" y="0"/>
            <a:ext cx="11787305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Look and Think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48" y="932873"/>
            <a:ext cx="11787305" cy="592512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134600" y="6146800"/>
            <a:ext cx="1612900" cy="711200"/>
          </a:xfrm>
          <a:prstGeom prst="rect">
            <a:avLst/>
          </a:prstGeom>
          <a:solidFill>
            <a:srgbClr val="DCE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8172373" y="3632200"/>
            <a:ext cx="3821308" cy="2971800"/>
            <a:chOff x="8172373" y="3352800"/>
            <a:chExt cx="3821308" cy="29718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2373" y="3352800"/>
              <a:ext cx="3817280" cy="2971800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11784984" y="5613400"/>
              <a:ext cx="208697" cy="711200"/>
            </a:xfrm>
            <a:prstGeom prst="rect">
              <a:avLst/>
            </a:prstGeom>
            <a:solidFill>
              <a:srgbClr val="D5E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타원 7"/>
          <p:cNvSpPr/>
          <p:nvPr/>
        </p:nvSpPr>
        <p:spPr>
          <a:xfrm>
            <a:off x="1473200" y="4495800"/>
            <a:ext cx="1193800" cy="119380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65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6_rea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21" y="932873"/>
            <a:ext cx="10533559" cy="59251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59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Listen and Read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76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9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873"/>
            <a:ext cx="12192000" cy="6128555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err="1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Comprehend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172700" y="6146800"/>
            <a:ext cx="2019300" cy="787628"/>
          </a:xfrm>
          <a:prstGeom prst="rect">
            <a:avLst/>
          </a:prstGeom>
          <a:solidFill>
            <a:srgbClr val="55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1" y="1336022"/>
            <a:ext cx="1701358" cy="165952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2688442" y="1717022"/>
            <a:ext cx="3767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 smtClean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I’m at the airport.</a:t>
            </a:r>
            <a:endParaRPr lang="en-US" altLang="ko-KR" sz="3600" b="1" spc="-150" dirty="0">
              <a:ln>
                <a:solidFill>
                  <a:srgbClr val="CEC0D4">
                    <a:alpha val="1000"/>
                  </a:srgb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688442" y="2488966"/>
            <a:ext cx="6825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I’m waiting for my cousin, Sally.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688442" y="3260910"/>
            <a:ext cx="480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Sally is tall and pretty.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688442" y="4032854"/>
            <a:ext cx="7967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She has blue eyes and short curly hair.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688442" y="4804798"/>
            <a:ext cx="8953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She is wearing a red T-shirt and blue jeans.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688442" y="5576742"/>
            <a:ext cx="5082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She has a pink bag, too.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6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873"/>
            <a:ext cx="12192000" cy="6128555"/>
          </a:xfrm>
          <a:prstGeom prst="rect">
            <a:avLst/>
          </a:prstGeom>
        </p:spPr>
      </p:pic>
      <p:sp>
        <p:nvSpPr>
          <p:cNvPr id="3" name="제목 1">
            <a:extLst>
              <a:ext uri="{FF2B5EF4-FFF2-40B4-BE49-F238E27FC236}">
                <a16:creationId xmlns:a16="http://schemas.microsoft.com/office/drawing/2014/main" id="{D0F06D6B-2E82-4945-8A6B-BC853E6BC5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Read </a:t>
            </a:r>
            <a:r>
              <a:rPr lang="en-US" altLang="ko-KR" sz="2800" b="1" dirty="0" err="1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Read</a:t>
            </a:r>
            <a:r>
              <a:rPr lang="en-US" altLang="ko-KR" sz="2800" b="1" dirty="0" smtClean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 and Comprehend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172700" y="6146800"/>
            <a:ext cx="2019300" cy="787628"/>
          </a:xfrm>
          <a:prstGeom prst="rect">
            <a:avLst/>
          </a:prstGeom>
          <a:solidFill>
            <a:srgbClr val="55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1" y="2254227"/>
            <a:ext cx="1701358" cy="165952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8" name="직사각형 7"/>
          <p:cNvSpPr/>
          <p:nvPr/>
        </p:nvSpPr>
        <p:spPr>
          <a:xfrm>
            <a:off x="2688442" y="2635227"/>
            <a:ext cx="3767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Can you find her?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2688442" y="3407171"/>
            <a:ext cx="4483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Oh, she is over there.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688442" y="4179115"/>
            <a:ext cx="7691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36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</a:rPr>
              <a:t>She is in front of the ice cream store.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89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7.5|2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.2|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6.7|8.5|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8|1.9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1|1.7|2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0.8|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4|2.6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9|7.2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262</Words>
  <Application>Microsoft Office PowerPoint</Application>
  <PresentationFormat>와이드스크린</PresentationFormat>
  <Paragraphs>52</Paragraphs>
  <Slides>21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Arial</vt:lpstr>
      <vt:lpstr>Berlin Sans FB Demi</vt:lpstr>
      <vt:lpstr>Berlin Sans FB</vt:lpstr>
      <vt:lpstr>맑은 고딕</vt:lpstr>
      <vt:lpstr>Broadway</vt:lpstr>
      <vt:lpstr>경기천년제목 Bold</vt:lpstr>
      <vt:lpstr>배달의민족 주아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23</cp:revision>
  <dcterms:created xsi:type="dcterms:W3CDTF">2020-07-07T05:41:08Z</dcterms:created>
  <dcterms:modified xsi:type="dcterms:W3CDTF">2020-07-10T03:51:41Z</dcterms:modified>
</cp:coreProperties>
</file>