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83" r:id="rId13"/>
    <p:sldId id="266" r:id="rId14"/>
    <p:sldId id="273" r:id="rId15"/>
    <p:sldId id="274" r:id="rId16"/>
    <p:sldId id="267" r:id="rId17"/>
    <p:sldId id="268" r:id="rId18"/>
    <p:sldId id="280" r:id="rId19"/>
    <p:sldId id="281" r:id="rId20"/>
    <p:sldId id="269" r:id="rId21"/>
    <p:sldId id="270" r:id="rId22"/>
    <p:sldId id="284" r:id="rId23"/>
    <p:sldId id="271" r:id="rId24"/>
    <p:sldId id="272" r:id="rId25"/>
    <p:sldId id="275" r:id="rId26"/>
    <p:sldId id="276" r:id="rId27"/>
    <p:sldId id="277" r:id="rId28"/>
    <p:sldId id="279" r:id="rId29"/>
  </p:sldIdLst>
  <p:sldSz cx="12192000" cy="6858000"/>
  <p:notesSz cx="6858000" cy="9144000"/>
  <p:embeddedFontLst>
    <p:embeddedFont>
      <p:font typeface="Berlin Sans FB Demi" panose="020E0802020502020306" pitchFamily="34" charset="0"/>
      <p:bold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경기천년제목 Bold" panose="02020803020101020101" pitchFamily="18" charset="-127"/>
      <p:bold r:id="rId34"/>
    </p:embeddedFont>
    <p:embeddedFont>
      <p:font typeface="맑은 고딕" panose="020B0503020000020004" pitchFamily="50" charset="-127"/>
      <p:regular r:id="rId35"/>
      <p:bold r:id="rId36"/>
    </p:embeddedFont>
    <p:embeddedFont>
      <p:font typeface="배달의민족 주아" panose="02020603020101020101" pitchFamily="18" charset="-127"/>
      <p:regular r:id="rId37"/>
    </p:embeddedFont>
    <p:embeddedFont>
      <p:font typeface="Broadway" panose="04040905080B02020502" pitchFamily="82" charset="0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5EA3"/>
    <a:srgbClr val="D94F61"/>
    <a:srgbClr val="5B84CB"/>
    <a:srgbClr val="DBCF38"/>
    <a:srgbClr val="F35B4B"/>
    <a:srgbClr val="5B77FE"/>
    <a:srgbClr val="91E99D"/>
    <a:srgbClr val="FFCDCD"/>
    <a:srgbClr val="B0DCE6"/>
    <a:srgbClr val="839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2E5A9-2C5A-4745-9CBB-A3B5A5C05EAE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51DEF-EF9E-4ED0-A744-DEA56D0D7F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20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51DEF-EF9E-4ED0-A744-DEA56D0D7FF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06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01B101-DC76-40CF-989C-FC88E5960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9F54523-B321-4D76-8C65-03803456B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2B7FE1-0355-43C7-8134-27DD7E55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8956FE-8078-4E1D-AC4D-C0C8F6B3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F4C54C-8CA6-46BB-8ABE-433BA9BB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62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0AC593-A32B-4C51-AECD-EFF71A28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2A8DD7E-C86E-45D7-8FFA-0BA2FF3B2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530278-AE68-408F-89F7-929A38A4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C12B57-6155-42B1-A78C-79747CF2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FED5D6-EFD1-407B-B1B4-4E31863A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18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DDB74D5-F6F2-479F-AFF0-5F6AD6B61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A971ACB-B2C8-485E-BD73-859062CD8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9BDFCB-F1F2-478F-A72F-379B6D41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A13CFB-7A18-409B-9F17-27BDF7E9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2C3584-318B-40CA-8660-FA630125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96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A44CA2-8BCC-4871-A3D8-CBAA2B7C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239E82-3390-42EF-BF34-409E751A0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C6F951E-3C8B-4114-A3A7-83F46FF5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3ABF91-C345-4CBA-8B9A-44081B5B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8AD4FF-1588-4D44-8A4D-46916F5EB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73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95EA3B-7F9F-4914-99E5-6264F06E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1D3143-6C73-468F-9CA9-3C4D08833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6F2755-B9A9-49CA-8441-4C874CD6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9219A5-EAA9-4E9B-ACF4-DA309EB0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389F6C-DB50-4A66-9A5F-0F9DCA3C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77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EDAE98-37C3-4977-8408-E8CE109D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1B2A59-552D-4312-875E-EA0AA7FC5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EA2CDB5-339C-40C9-B269-553279C1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889D7C-DEBE-4E5D-8749-3AC40CAE6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FF83371-456D-4C04-AF89-A71D32D9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D926BF-3E14-48B3-8BFE-360029BB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588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C71AEF-A889-452F-BE16-1B92BDE9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2E2F5A-6791-4C2D-B224-6137B10E8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4EA4283-B6CF-45AB-9C6A-79225D23E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20BA677-60A5-4406-B79D-FBC8EE5AD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311AF2B-3470-4CDF-9532-104CCF0E1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08D9109-525A-4018-8DB4-77AAA8E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81EF76F-F291-482C-9F36-96E13F9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FF5EC95-0AC6-42AF-915B-F84BBFB4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43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86224B-0F9A-4192-AC13-D79E1D11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490F114-DE06-474D-BCB9-DD3AA5BA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797E284-FCE2-4AF5-9DC3-BDBCACF3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4F6910-A07D-4C64-BA23-649D969A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35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B5EB66C-DEEF-4253-A095-ED70F20B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F68E5F-DDCB-4766-84B3-00C367CE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DC9AED-0A48-445A-8542-B409B114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09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923897-C292-4324-89F2-4784E785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046676-0594-4B0D-88EE-4F185EAA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82DDA33-7E48-411F-BB9B-2C8846972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22A24C5-883F-455A-A46D-F19B6CF8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6D1184-0F43-4DBE-B96B-E4E1C112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1F3F127-4403-4CD1-91D1-61AFA921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18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DF27BD-C5A8-4000-8C6E-762232CF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078DD69-3C30-49DE-94D1-15920D1CB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32F0DA-C394-49C5-BB87-1B4E05A91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4C7729F-6693-47C8-8C17-5FD90877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76CBE3-17C0-446D-B7FB-DEB7C0F0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B024EF-225B-409F-801B-836079A0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74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85FB532-62EC-4C87-AC41-E3A774F6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54E393-8107-40EF-9A92-A03A1115C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25CF65-BD47-4886-940C-E6810E920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DB4F5-A69E-4285-99F8-6800B0D5A586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ABC6F4-D5C7-49EA-8E7A-968ACECB3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64E212-4DA5-486A-BBF1-60E3BF48A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ED2B-ED1B-401E-B27A-8D6D1C8AAB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11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microsoft.com/office/2007/relationships/hdphoto" Target="../media/hdphoto1.wdp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microsoft.com/office/2007/relationships/media" Target="../media/media12.mp3"/><Relationship Id="rId11" Type="http://schemas.openxmlformats.org/officeDocument/2006/relationships/image" Target="../media/image9.png"/><Relationship Id="rId5" Type="http://schemas.openxmlformats.org/officeDocument/2006/relationships/audio" Target="../media/media11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9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5.mp3"/><Relationship Id="rId16" Type="http://schemas.openxmlformats.org/officeDocument/2006/relationships/image" Target="../media/image11.png"/><Relationship Id="rId1" Type="http://schemas.openxmlformats.org/officeDocument/2006/relationships/tags" Target="../tags/tag11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5" Type="http://schemas.openxmlformats.org/officeDocument/2006/relationships/audio" Target="../media/media6.mp3"/><Relationship Id="rId15" Type="http://schemas.openxmlformats.org/officeDocument/2006/relationships/image" Target="../media/image10.png"/><Relationship Id="rId10" Type="http://schemas.microsoft.com/office/2007/relationships/media" Target="../media/media9.mp3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11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microsoft.com/office/2007/relationships/hdphoto" Target="../media/hdphoto1.wdp"/><Relationship Id="rId2" Type="http://schemas.microsoft.com/office/2007/relationships/media" Target="../media/media10.mp3"/><Relationship Id="rId1" Type="http://schemas.openxmlformats.org/officeDocument/2006/relationships/tags" Target="../tags/tag12.xml"/><Relationship Id="rId6" Type="http://schemas.microsoft.com/office/2007/relationships/media" Target="../media/media12.mp3"/><Relationship Id="rId11" Type="http://schemas.openxmlformats.org/officeDocument/2006/relationships/image" Target="../media/image9.png"/><Relationship Id="rId5" Type="http://schemas.openxmlformats.org/officeDocument/2006/relationships/audio" Target="../media/media11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5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microsoft.com/office/2007/relationships/hdphoto" Target="../media/hdphoto2.wdp"/><Relationship Id="rId2" Type="http://schemas.microsoft.com/office/2007/relationships/media" Target="../media/media16.mp3"/><Relationship Id="rId1" Type="http://schemas.openxmlformats.org/officeDocument/2006/relationships/tags" Target="../tags/tag15.xml"/><Relationship Id="rId6" Type="http://schemas.microsoft.com/office/2007/relationships/media" Target="../media/media18.mp3"/><Relationship Id="rId11" Type="http://schemas.openxmlformats.org/officeDocument/2006/relationships/image" Target="../media/image14.png"/><Relationship Id="rId5" Type="http://schemas.openxmlformats.org/officeDocument/2006/relationships/audio" Target="../media/media17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3" Type="http://schemas.openxmlformats.org/officeDocument/2006/relationships/audio" Target="../media/media20.mp3"/><Relationship Id="rId7" Type="http://schemas.openxmlformats.org/officeDocument/2006/relationships/audio" Target="../media/media22.mp3"/><Relationship Id="rId12" Type="http://schemas.openxmlformats.org/officeDocument/2006/relationships/image" Target="../media/image16.png"/><Relationship Id="rId2" Type="http://schemas.microsoft.com/office/2007/relationships/media" Target="../media/media20.mp3"/><Relationship Id="rId1" Type="http://schemas.openxmlformats.org/officeDocument/2006/relationships/tags" Target="../tags/tag16.xml"/><Relationship Id="rId6" Type="http://schemas.microsoft.com/office/2007/relationships/media" Target="../media/media22.mp3"/><Relationship Id="rId11" Type="http://schemas.openxmlformats.org/officeDocument/2006/relationships/image" Target="../media/image15.png"/><Relationship Id="rId5" Type="http://schemas.openxmlformats.org/officeDocument/2006/relationships/audio" Target="../media/media21.mp3"/><Relationship Id="rId10" Type="http://schemas.microsoft.com/office/2007/relationships/hdphoto" Target="../media/hdphoto2.wdp"/><Relationship Id="rId4" Type="http://schemas.microsoft.com/office/2007/relationships/media" Target="../media/media21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5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microsoft.com/office/2007/relationships/hdphoto" Target="../media/hdphoto2.wdp"/><Relationship Id="rId2" Type="http://schemas.microsoft.com/office/2007/relationships/media" Target="../media/media16.mp3"/><Relationship Id="rId1" Type="http://schemas.openxmlformats.org/officeDocument/2006/relationships/tags" Target="../tags/tag17.xml"/><Relationship Id="rId6" Type="http://schemas.microsoft.com/office/2007/relationships/media" Target="../media/media18.mp3"/><Relationship Id="rId11" Type="http://schemas.openxmlformats.org/officeDocument/2006/relationships/image" Target="../media/image14.png"/><Relationship Id="rId5" Type="http://schemas.openxmlformats.org/officeDocument/2006/relationships/audio" Target="../media/media17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3" Type="http://schemas.openxmlformats.org/officeDocument/2006/relationships/audio" Target="../media/media20.mp3"/><Relationship Id="rId7" Type="http://schemas.openxmlformats.org/officeDocument/2006/relationships/audio" Target="../media/media22.mp3"/><Relationship Id="rId12" Type="http://schemas.openxmlformats.org/officeDocument/2006/relationships/image" Target="../media/image16.png"/><Relationship Id="rId2" Type="http://schemas.microsoft.com/office/2007/relationships/media" Target="../media/media20.mp3"/><Relationship Id="rId1" Type="http://schemas.openxmlformats.org/officeDocument/2006/relationships/tags" Target="../tags/tag18.xml"/><Relationship Id="rId6" Type="http://schemas.microsoft.com/office/2007/relationships/media" Target="../media/media22.mp3"/><Relationship Id="rId11" Type="http://schemas.openxmlformats.org/officeDocument/2006/relationships/image" Target="../media/image15.png"/><Relationship Id="rId5" Type="http://schemas.openxmlformats.org/officeDocument/2006/relationships/audio" Target="../media/media21.mp3"/><Relationship Id="rId10" Type="http://schemas.microsoft.com/office/2007/relationships/hdphoto" Target="../media/hdphoto2.wdp"/><Relationship Id="rId4" Type="http://schemas.microsoft.com/office/2007/relationships/media" Target="../media/media21.mp3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6.mp3"/><Relationship Id="rId13" Type="http://schemas.openxmlformats.org/officeDocument/2006/relationships/audio" Target="../media/media28.mp3"/><Relationship Id="rId18" Type="http://schemas.microsoft.com/office/2007/relationships/media" Target="../media/media31.mp3"/><Relationship Id="rId26" Type="http://schemas.openxmlformats.org/officeDocument/2006/relationships/image" Target="../media/image20.png"/><Relationship Id="rId3" Type="http://schemas.openxmlformats.org/officeDocument/2006/relationships/audio" Target="../media/media23.mp3"/><Relationship Id="rId21" Type="http://schemas.openxmlformats.org/officeDocument/2006/relationships/audio" Target="../media/media32.mp3"/><Relationship Id="rId7" Type="http://schemas.openxmlformats.org/officeDocument/2006/relationships/audio" Target="../media/media25.mp3"/><Relationship Id="rId12" Type="http://schemas.microsoft.com/office/2007/relationships/media" Target="../media/media28.mp3"/><Relationship Id="rId17" Type="http://schemas.openxmlformats.org/officeDocument/2006/relationships/audio" Target="../media/media30.mp3"/><Relationship Id="rId25" Type="http://schemas.openxmlformats.org/officeDocument/2006/relationships/image" Target="../media/image19.png"/><Relationship Id="rId2" Type="http://schemas.microsoft.com/office/2007/relationships/media" Target="../media/media23.mp3"/><Relationship Id="rId16" Type="http://schemas.microsoft.com/office/2007/relationships/media" Target="../media/media30.mp3"/><Relationship Id="rId20" Type="http://schemas.microsoft.com/office/2007/relationships/media" Target="../media/media32.mp3"/><Relationship Id="rId29" Type="http://schemas.openxmlformats.org/officeDocument/2006/relationships/image" Target="../media/image23.png"/><Relationship Id="rId1" Type="http://schemas.openxmlformats.org/officeDocument/2006/relationships/tags" Target="../tags/tag19.xml"/><Relationship Id="rId6" Type="http://schemas.microsoft.com/office/2007/relationships/media" Target="../media/media25.mp3"/><Relationship Id="rId11" Type="http://schemas.openxmlformats.org/officeDocument/2006/relationships/audio" Target="../media/media27.mp3"/><Relationship Id="rId24" Type="http://schemas.openxmlformats.org/officeDocument/2006/relationships/image" Target="../media/image18.png"/><Relationship Id="rId5" Type="http://schemas.openxmlformats.org/officeDocument/2006/relationships/audio" Target="../media/media24.mp3"/><Relationship Id="rId15" Type="http://schemas.openxmlformats.org/officeDocument/2006/relationships/audio" Target="../media/media29.mp3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microsoft.com/office/2007/relationships/media" Target="../media/media27.mp3"/><Relationship Id="rId19" Type="http://schemas.openxmlformats.org/officeDocument/2006/relationships/audio" Target="../media/media31.mp3"/><Relationship Id="rId4" Type="http://schemas.microsoft.com/office/2007/relationships/media" Target="../media/media24.mp3"/><Relationship Id="rId9" Type="http://schemas.openxmlformats.org/officeDocument/2006/relationships/audio" Target="../media/media26.mp3"/><Relationship Id="rId14" Type="http://schemas.microsoft.com/office/2007/relationships/media" Target="../media/media29.mp3"/><Relationship Id="rId22" Type="http://schemas.openxmlformats.org/officeDocument/2006/relationships/slideLayout" Target="../slideLayouts/slideLayout1.xml"/><Relationship Id="rId27" Type="http://schemas.openxmlformats.org/officeDocument/2006/relationships/image" Target="../media/image21.png"/><Relationship Id="rId30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36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media33.mp3"/><Relationship Id="rId7" Type="http://schemas.openxmlformats.org/officeDocument/2006/relationships/audio" Target="../media/media35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1.png"/><Relationship Id="rId2" Type="http://schemas.microsoft.com/office/2007/relationships/media" Target="../media/media33.mp3"/><Relationship Id="rId16" Type="http://schemas.openxmlformats.org/officeDocument/2006/relationships/image" Target="../media/image20.png"/><Relationship Id="rId20" Type="http://schemas.openxmlformats.org/officeDocument/2006/relationships/image" Target="../media/image2.png"/><Relationship Id="rId1" Type="http://schemas.openxmlformats.org/officeDocument/2006/relationships/tags" Target="../tags/tag20.xml"/><Relationship Id="rId6" Type="http://schemas.microsoft.com/office/2007/relationships/media" Target="../media/media35.mp3"/><Relationship Id="rId11" Type="http://schemas.openxmlformats.org/officeDocument/2006/relationships/audio" Target="../media/media37.mp3"/><Relationship Id="rId5" Type="http://schemas.openxmlformats.org/officeDocument/2006/relationships/audio" Target="../media/media34.mp3"/><Relationship Id="rId15" Type="http://schemas.openxmlformats.org/officeDocument/2006/relationships/image" Target="../media/image19.png"/><Relationship Id="rId10" Type="http://schemas.microsoft.com/office/2007/relationships/media" Target="../media/media37.mp3"/><Relationship Id="rId19" Type="http://schemas.openxmlformats.org/officeDocument/2006/relationships/image" Target="../media/image23.png"/><Relationship Id="rId4" Type="http://schemas.microsoft.com/office/2007/relationships/media" Target="../media/media34.mp3"/><Relationship Id="rId9" Type="http://schemas.openxmlformats.org/officeDocument/2006/relationships/audio" Target="../media/media36.mp3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p3"/><Relationship Id="rId2" Type="http://schemas.microsoft.com/office/2007/relationships/media" Target="../media/media38.mp3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p3"/><Relationship Id="rId2" Type="http://schemas.microsoft.com/office/2007/relationships/media" Target="../media/media39.mp3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0.mp4"/><Relationship Id="rId2" Type="http://schemas.microsoft.com/office/2007/relationships/media" Target="../media/media40.mp4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9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microsoft.com/office/2007/relationships/media" Target="../media/media5.mp3"/><Relationship Id="rId16" Type="http://schemas.openxmlformats.org/officeDocument/2006/relationships/image" Target="../media/image11.png"/><Relationship Id="rId1" Type="http://schemas.openxmlformats.org/officeDocument/2006/relationships/tags" Target="../tags/tag9.xml"/><Relationship Id="rId6" Type="http://schemas.microsoft.com/office/2007/relationships/media" Target="../media/media7.mp3"/><Relationship Id="rId11" Type="http://schemas.openxmlformats.org/officeDocument/2006/relationships/audio" Target="../media/media9.mp3"/><Relationship Id="rId5" Type="http://schemas.openxmlformats.org/officeDocument/2006/relationships/audio" Target="../media/media6.mp3"/><Relationship Id="rId15" Type="http://schemas.openxmlformats.org/officeDocument/2006/relationships/image" Target="../media/image10.png"/><Relationship Id="rId10" Type="http://schemas.microsoft.com/office/2007/relationships/media" Target="../media/media9.mp3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2E220C9C-F36C-4153-8490-C1450B82F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9CC9C85F-3A04-47C0-AA58-BAB064CA5491}"/>
              </a:ext>
            </a:extLst>
          </p:cNvPr>
          <p:cNvGrpSpPr/>
          <p:nvPr/>
        </p:nvGrpSpPr>
        <p:grpSpPr>
          <a:xfrm>
            <a:off x="6351759" y="1371721"/>
            <a:ext cx="4566444" cy="3461965"/>
            <a:chOff x="6325008" y="1309728"/>
            <a:chExt cx="4566444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8535A86-752F-4108-A4FA-C5011B94D3B2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77A6FEE0-29AB-40E1-96B3-E7F0B06ABA37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60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2</a:t>
              </a:r>
              <a:r>
                <a:rPr lang="en-US" altLang="ko-KR" sz="32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nd</a:t>
              </a:r>
              <a:endParaRPr lang="en-US" altLang="ko-KR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4C6C721-11E2-4F44-8E2B-FDEED783955F}"/>
                </a:ext>
              </a:extLst>
            </p:cNvPr>
            <p:cNvSpPr/>
            <p:nvPr/>
          </p:nvSpPr>
          <p:spPr>
            <a:xfrm>
              <a:off x="9007055" y="4248473"/>
              <a:ext cx="15343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(p110~111)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459F10E-ABBF-4A36-A479-E47901A16898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7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D0BA54B-DEAC-4A78-9FD0-E32D149075CB}"/>
                </a:ext>
              </a:extLst>
            </p:cNvPr>
            <p:cNvSpPr txBox="1">
              <a:spLocks/>
            </p:cNvSpPr>
            <p:nvPr/>
          </p:nvSpPr>
          <p:spPr>
            <a:xfrm>
              <a:off x="6325008" y="2326694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7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0F3BD5E0-CA11-47B3-A067-CE97BA3A60B3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How Often Do You Eat Breakfast?</a:t>
              </a:r>
            </a:p>
          </p:txBody>
        </p:sp>
      </p:grpSp>
      <p:pic>
        <p:nvPicPr>
          <p:cNvPr id="12" name="L7_song_mr">
            <a:hlinkClick r:id="" action="ppaction://media"/>
            <a:extLst>
              <a:ext uri="{FF2B5EF4-FFF2-40B4-BE49-F238E27FC236}">
                <a16:creationId xmlns:a16="http://schemas.microsoft.com/office/drawing/2014/main" id="{F8A61C14-E953-404C-8ED0-4A28526E0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849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9499" y="-1389063"/>
            <a:ext cx="609600" cy="60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12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3FBB53-711A-492A-87D2-5CBC800D54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6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FF1DC5D-C7FB-48F1-B4E3-F52C795E9D62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02EAE64F-E15F-48E2-9905-8ED8D341AEB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0C47F7C4-12AC-47FC-B7E6-7E49BA831C4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E0005542-A248-4FA8-BDC4-DD283B014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1786" y="1392121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F6F2796-6D97-4A02-8A32-CDE20BE1B6EE}"/>
              </a:ext>
            </a:extLst>
          </p:cNvPr>
          <p:cNvSpPr/>
          <p:nvPr/>
        </p:nvSpPr>
        <p:spPr>
          <a:xfrm>
            <a:off x="5092861" y="1608926"/>
            <a:ext cx="5312780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or four times a week.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ED8945-7492-4A76-95B0-9AF40AEF2F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794" y="2918224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3D56EC81-FCE8-46CE-9615-07EAD89762E4}"/>
              </a:ext>
            </a:extLst>
          </p:cNvPr>
          <p:cNvSpPr/>
          <p:nvPr/>
        </p:nvSpPr>
        <p:spPr>
          <a:xfrm>
            <a:off x="1838769" y="3135029"/>
            <a:ext cx="3508736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That’s not good.</a:t>
            </a: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1D8C5368-86DD-4DC7-82CD-36873313865A}"/>
              </a:ext>
            </a:extLst>
          </p:cNvPr>
          <p:cNvSpPr/>
          <p:nvPr/>
        </p:nvSpPr>
        <p:spPr>
          <a:xfrm>
            <a:off x="1838768" y="4112504"/>
            <a:ext cx="5567423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Eat healthy food more often.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6C174FF-3455-4472-8822-E2AC1D900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1786" y="5348625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60FC59F9-5C21-42E1-BBA4-47511E588D64}"/>
              </a:ext>
            </a:extLst>
          </p:cNvPr>
          <p:cNvSpPr/>
          <p:nvPr/>
        </p:nvSpPr>
        <p:spPr>
          <a:xfrm>
            <a:off x="8044405" y="5565430"/>
            <a:ext cx="2361236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Okay, I will.</a:t>
            </a:r>
          </a:p>
        </p:txBody>
      </p:sp>
      <p:pic>
        <p:nvPicPr>
          <p:cNvPr id="13" name="6-6-2real_01_06">
            <a:hlinkClick r:id="" action="ppaction://media"/>
            <a:extLst>
              <a:ext uri="{FF2B5EF4-FFF2-40B4-BE49-F238E27FC236}">
                <a16:creationId xmlns:a16="http://schemas.microsoft.com/office/drawing/2014/main" id="{AA0401E9-FFA5-462F-AE7D-E77192D18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59000" y="-967682"/>
            <a:ext cx="552450" cy="552450"/>
          </a:xfrm>
          <a:prstGeom prst="rect">
            <a:avLst/>
          </a:prstGeom>
        </p:spPr>
      </p:pic>
      <p:pic>
        <p:nvPicPr>
          <p:cNvPr id="14" name="6-6-2real_01_07">
            <a:hlinkClick r:id="" action="ppaction://media"/>
            <a:extLst>
              <a:ext uri="{FF2B5EF4-FFF2-40B4-BE49-F238E27FC236}">
                <a16:creationId xmlns:a16="http://schemas.microsoft.com/office/drawing/2014/main" id="{8D07A00D-CFF4-443D-A562-2A1B2E86784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1463" y="-796232"/>
            <a:ext cx="552450" cy="552450"/>
          </a:xfrm>
          <a:prstGeom prst="rect">
            <a:avLst/>
          </a:prstGeom>
        </p:spPr>
      </p:pic>
      <p:pic>
        <p:nvPicPr>
          <p:cNvPr id="15" name="6-6-2real_01_08">
            <a:hlinkClick r:id="" action="ppaction://media"/>
            <a:extLst>
              <a:ext uri="{FF2B5EF4-FFF2-40B4-BE49-F238E27FC236}">
                <a16:creationId xmlns:a16="http://schemas.microsoft.com/office/drawing/2014/main" id="{ABD3FBBD-58E6-48DE-B394-A2B34259B7F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2338" y="-796232"/>
            <a:ext cx="552450" cy="552450"/>
          </a:xfrm>
          <a:prstGeom prst="rect">
            <a:avLst/>
          </a:prstGeom>
        </p:spPr>
      </p:pic>
      <p:pic>
        <p:nvPicPr>
          <p:cNvPr id="16" name="6-6-2real_01_09">
            <a:hlinkClick r:id="" action="ppaction://media"/>
            <a:extLst>
              <a:ext uri="{FF2B5EF4-FFF2-40B4-BE49-F238E27FC236}">
                <a16:creationId xmlns:a16="http://schemas.microsoft.com/office/drawing/2014/main" id="{435BD964-D9E9-4DCB-95D6-14532E52981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3150" y="-716857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54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BB8384-6192-428F-8C79-F4AAFA0B2B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6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AF70847B-F8FE-4F56-BFA6-390703D274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94" y="1517691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E12151-8F80-4087-82B0-66EA36257B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1786" y="3915398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8768" y="1734496"/>
            <a:ext cx="3462437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It's time for lunch. </a:t>
            </a:r>
          </a:p>
        </p:txBody>
      </p:sp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995FB708-D423-416B-9A91-7954F4E0622C}"/>
              </a:ext>
            </a:extLst>
          </p:cNvPr>
          <p:cNvSpPr/>
          <p:nvPr/>
        </p:nvSpPr>
        <p:spPr>
          <a:xfrm>
            <a:off x="5694745" y="4132203"/>
            <a:ext cx="4710896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hamburgers?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3850936-6EA0-4FAC-87FE-D6DDF2CA0E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94" y="5338244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6" name="모서리가 둥근 직사각형 6">
            <a:extLst>
              <a:ext uri="{FF2B5EF4-FFF2-40B4-BE49-F238E27FC236}">
                <a16:creationId xmlns:a16="http://schemas.microsoft.com/office/drawing/2014/main" id="{B38B78D7-F03D-40CF-A269-1C51A7A9E36E}"/>
              </a:ext>
            </a:extLst>
          </p:cNvPr>
          <p:cNvSpPr/>
          <p:nvPr/>
        </p:nvSpPr>
        <p:spPr>
          <a:xfrm>
            <a:off x="1838768" y="5555049"/>
            <a:ext cx="7363105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Again? How often do you eat fast food?</a:t>
            </a:r>
          </a:p>
        </p:txBody>
      </p:sp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B03E96F2-570F-4434-854F-703A6BAF998F}"/>
              </a:ext>
            </a:extLst>
          </p:cNvPr>
          <p:cNvSpPr/>
          <p:nvPr/>
        </p:nvSpPr>
        <p:spPr>
          <a:xfrm>
            <a:off x="1838769" y="2690149"/>
            <a:ext cx="5244938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want, Danny? </a:t>
            </a:r>
          </a:p>
        </p:txBody>
      </p:sp>
      <p:pic>
        <p:nvPicPr>
          <p:cNvPr id="18" name="6-6-2real_01_01">
            <a:hlinkClick r:id="" action="ppaction://media"/>
            <a:extLst>
              <a:ext uri="{FF2B5EF4-FFF2-40B4-BE49-F238E27FC236}">
                <a16:creationId xmlns:a16="http://schemas.microsoft.com/office/drawing/2014/main" id="{8B804CB0-161B-467D-B578-B07CD1674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85988" y="-1035050"/>
            <a:ext cx="552450" cy="552450"/>
          </a:xfrm>
          <a:prstGeom prst="rect">
            <a:avLst/>
          </a:prstGeom>
        </p:spPr>
      </p:pic>
      <p:pic>
        <p:nvPicPr>
          <p:cNvPr id="19" name="6-6-2real_01_02">
            <a:hlinkClick r:id="" action="ppaction://media"/>
            <a:extLst>
              <a:ext uri="{FF2B5EF4-FFF2-40B4-BE49-F238E27FC236}">
                <a16:creationId xmlns:a16="http://schemas.microsoft.com/office/drawing/2014/main" id="{D0028FFA-790F-474B-AAF6-AC4C7ADAD92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400" y="-809625"/>
            <a:ext cx="552450" cy="552450"/>
          </a:xfrm>
          <a:prstGeom prst="rect">
            <a:avLst/>
          </a:prstGeom>
        </p:spPr>
      </p:pic>
      <p:pic>
        <p:nvPicPr>
          <p:cNvPr id="20" name="6-6-2real_01_03">
            <a:hlinkClick r:id="" action="ppaction://media"/>
            <a:extLst>
              <a:ext uri="{FF2B5EF4-FFF2-40B4-BE49-F238E27FC236}">
                <a16:creationId xmlns:a16="http://schemas.microsoft.com/office/drawing/2014/main" id="{11B1D970-112E-4638-930A-8121CCCA0E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77050" y="-676275"/>
            <a:ext cx="552450" cy="552450"/>
          </a:xfrm>
          <a:prstGeom prst="rect">
            <a:avLst/>
          </a:prstGeom>
        </p:spPr>
      </p:pic>
      <p:pic>
        <p:nvPicPr>
          <p:cNvPr id="21" name="6-6-2real_01_04">
            <a:hlinkClick r:id="" action="ppaction://media"/>
            <a:extLst>
              <a:ext uri="{FF2B5EF4-FFF2-40B4-BE49-F238E27FC236}">
                <a16:creationId xmlns:a16="http://schemas.microsoft.com/office/drawing/2014/main" id="{88DC6E1B-74EA-4661-89C0-F1728C91337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82125" y="-862013"/>
            <a:ext cx="552450" cy="552450"/>
          </a:xfrm>
          <a:prstGeom prst="rect">
            <a:avLst/>
          </a:prstGeom>
        </p:spPr>
      </p:pic>
      <p:pic>
        <p:nvPicPr>
          <p:cNvPr id="22" name="6-6-2real_01_05">
            <a:hlinkClick r:id="" action="ppaction://media"/>
            <a:extLst>
              <a:ext uri="{FF2B5EF4-FFF2-40B4-BE49-F238E27FC236}">
                <a16:creationId xmlns:a16="http://schemas.microsoft.com/office/drawing/2014/main" id="{D67F7F70-E824-4E1F-AA16-F42C030566A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15725" y="-78263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01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8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3FBB53-711A-492A-87D2-5CBC800D54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6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FF1DC5D-C7FB-48F1-B4E3-F52C795E9D62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02EAE64F-E15F-48E2-9905-8ED8D341AEB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0C47F7C4-12AC-47FC-B7E6-7E49BA831C4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E0005542-A248-4FA8-BDC4-DD283B014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1786" y="1392121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DF6F2796-6D97-4A02-8A32-CDE20BE1B6EE}"/>
              </a:ext>
            </a:extLst>
          </p:cNvPr>
          <p:cNvSpPr/>
          <p:nvPr/>
        </p:nvSpPr>
        <p:spPr>
          <a:xfrm>
            <a:off x="5092861" y="1608926"/>
            <a:ext cx="5312780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or four times a week.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ED8945-7492-4A76-95B0-9AF40AEF2F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794" y="2918224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3D56EC81-FCE8-46CE-9615-07EAD89762E4}"/>
              </a:ext>
            </a:extLst>
          </p:cNvPr>
          <p:cNvSpPr/>
          <p:nvPr/>
        </p:nvSpPr>
        <p:spPr>
          <a:xfrm>
            <a:off x="1838769" y="3135029"/>
            <a:ext cx="3508736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That’s not good.</a:t>
            </a: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1D8C5368-86DD-4DC7-82CD-36873313865A}"/>
              </a:ext>
            </a:extLst>
          </p:cNvPr>
          <p:cNvSpPr/>
          <p:nvPr/>
        </p:nvSpPr>
        <p:spPr>
          <a:xfrm>
            <a:off x="1838768" y="4112504"/>
            <a:ext cx="5567423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Eat healthy food more often.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6C174FF-3455-4472-8822-E2AC1D900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1786" y="5348625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60FC59F9-5C21-42E1-BBA4-47511E588D64}"/>
              </a:ext>
            </a:extLst>
          </p:cNvPr>
          <p:cNvSpPr/>
          <p:nvPr/>
        </p:nvSpPr>
        <p:spPr>
          <a:xfrm>
            <a:off x="8044405" y="5565430"/>
            <a:ext cx="2361236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Okay, I will.</a:t>
            </a:r>
          </a:p>
        </p:txBody>
      </p:sp>
      <p:pic>
        <p:nvPicPr>
          <p:cNvPr id="13" name="6-6-2real_01_06">
            <a:hlinkClick r:id="" action="ppaction://media"/>
            <a:extLst>
              <a:ext uri="{FF2B5EF4-FFF2-40B4-BE49-F238E27FC236}">
                <a16:creationId xmlns:a16="http://schemas.microsoft.com/office/drawing/2014/main" id="{AA0401E9-FFA5-462F-AE7D-E77192D18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59000" y="-967682"/>
            <a:ext cx="552450" cy="552450"/>
          </a:xfrm>
          <a:prstGeom prst="rect">
            <a:avLst/>
          </a:prstGeom>
        </p:spPr>
      </p:pic>
      <p:pic>
        <p:nvPicPr>
          <p:cNvPr id="14" name="6-6-2real_01_07">
            <a:hlinkClick r:id="" action="ppaction://media"/>
            <a:extLst>
              <a:ext uri="{FF2B5EF4-FFF2-40B4-BE49-F238E27FC236}">
                <a16:creationId xmlns:a16="http://schemas.microsoft.com/office/drawing/2014/main" id="{8D07A00D-CFF4-443D-A562-2A1B2E86784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1463" y="-796232"/>
            <a:ext cx="552450" cy="552450"/>
          </a:xfrm>
          <a:prstGeom prst="rect">
            <a:avLst/>
          </a:prstGeom>
        </p:spPr>
      </p:pic>
      <p:pic>
        <p:nvPicPr>
          <p:cNvPr id="15" name="6-6-2real_01_08">
            <a:hlinkClick r:id="" action="ppaction://media"/>
            <a:extLst>
              <a:ext uri="{FF2B5EF4-FFF2-40B4-BE49-F238E27FC236}">
                <a16:creationId xmlns:a16="http://schemas.microsoft.com/office/drawing/2014/main" id="{ABD3FBBD-58E6-48DE-B394-A2B34259B7F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2338" y="-796232"/>
            <a:ext cx="552450" cy="552450"/>
          </a:xfrm>
          <a:prstGeom prst="rect">
            <a:avLst/>
          </a:prstGeom>
        </p:spPr>
      </p:pic>
      <p:pic>
        <p:nvPicPr>
          <p:cNvPr id="16" name="6-6-2real_01_09">
            <a:hlinkClick r:id="" action="ppaction://media"/>
            <a:extLst>
              <a:ext uri="{FF2B5EF4-FFF2-40B4-BE49-F238E27FC236}">
                <a16:creationId xmlns:a16="http://schemas.microsoft.com/office/drawing/2014/main" id="{435BD964-D9E9-4DCB-95D6-14532E52981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3150" y="-716857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69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3577D8-52AB-4A03-BA07-B9649D6DA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E652A9B-BC50-40DB-9A37-11AC5A8DE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4" t="2978" r="26" b="-3401"/>
          <a:stretch/>
        </p:blipFill>
        <p:spPr>
          <a:xfrm>
            <a:off x="2783932" y="1662540"/>
            <a:ext cx="6624137" cy="4685211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FBDA9A16-68A4-4ED5-A89E-C65AB8572697}"/>
              </a:ext>
            </a:extLst>
          </p:cNvPr>
          <p:cNvSpPr/>
          <p:nvPr/>
        </p:nvSpPr>
        <p:spPr>
          <a:xfrm>
            <a:off x="3799517" y="2130557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75265306-A7A1-4390-A336-630BB7B628FB}"/>
              </a:ext>
            </a:extLst>
          </p:cNvPr>
          <p:cNvSpPr/>
          <p:nvPr/>
        </p:nvSpPr>
        <p:spPr>
          <a:xfrm>
            <a:off x="6913107" y="2130557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ECBCB756-45CD-4319-8C2E-0303E0F66F0E}"/>
              </a:ext>
            </a:extLst>
          </p:cNvPr>
          <p:cNvSpPr/>
          <p:nvPr/>
        </p:nvSpPr>
        <p:spPr>
          <a:xfrm>
            <a:off x="5359918" y="1961363"/>
            <a:ext cx="1094585" cy="1071204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95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real2_자막없음">
            <a:hlinkClick r:id="" action="ppaction://media"/>
            <a:extLst>
              <a:ext uri="{FF2B5EF4-FFF2-40B4-BE49-F238E27FC236}">
                <a16:creationId xmlns:a16="http://schemas.microsoft.com/office/drawing/2014/main" id="{2B4C97F4-1B06-401E-8AF4-A24FFD65C9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1" y="932873"/>
            <a:ext cx="10522857" cy="591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12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9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D0432D-B90E-4C7A-955C-237B73713E79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real2_자막있음">
            <a:hlinkClick r:id="" action="ppaction://media"/>
            <a:extLst>
              <a:ext uri="{FF2B5EF4-FFF2-40B4-BE49-F238E27FC236}">
                <a16:creationId xmlns:a16="http://schemas.microsoft.com/office/drawing/2014/main" id="{EE4DD217-8B94-4C85-BAFB-654BC986B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571" y="932873"/>
            <a:ext cx="10522857" cy="59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9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D247EB-E6B1-4B73-8B9D-E9BECDC197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21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E04F08F-6C1C-4ECB-B03E-60F9C2E9FCD5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6F5550BB-9281-4ADC-8EEF-2C14ED861E0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08511BD7-B4A4-405E-8076-5BE199F3ECF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19F9C4C4-15B8-425B-A572-006FCBC095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97" y="1333837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90D8DC0-6BDB-4C6E-A9AF-CA092502D2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9301" y="2615313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F10BBDC0-CFBB-43AE-895A-5E172B0FA5A1}"/>
              </a:ext>
            </a:extLst>
          </p:cNvPr>
          <p:cNvSpPr/>
          <p:nvPr/>
        </p:nvSpPr>
        <p:spPr>
          <a:xfrm>
            <a:off x="1976814" y="1619467"/>
            <a:ext cx="7591651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will you do this afternoon, </a:t>
            </a:r>
            <a:r>
              <a:rPr lang="en-US" altLang="ko-KR" sz="3200" b="1" spc="-150" dirty="0" err="1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Junho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</p:txBody>
      </p:sp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3F4F9D88-5514-4D18-AC36-D721063B94F9}"/>
              </a:ext>
            </a:extLst>
          </p:cNvPr>
          <p:cNvSpPr/>
          <p:nvPr/>
        </p:nvSpPr>
        <p:spPr>
          <a:xfrm>
            <a:off x="4995746" y="2900943"/>
            <a:ext cx="5282573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will go to swimming class.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B4ADE52-F133-4FCC-8FF6-DFE4BA1900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97" y="4017633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EDD8EC8A-7F57-4A97-9C72-FC775286BE48}"/>
              </a:ext>
            </a:extLst>
          </p:cNvPr>
          <p:cNvSpPr/>
          <p:nvPr/>
        </p:nvSpPr>
        <p:spPr>
          <a:xfrm>
            <a:off x="1976815" y="4303263"/>
            <a:ext cx="6397752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go swimming?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CC7F40C-B16F-4F0F-A803-C15A338BE6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9301" y="5349565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76F2D564-1201-4D69-B2D4-0BA1F1431D31}"/>
              </a:ext>
            </a:extLst>
          </p:cNvPr>
          <p:cNvSpPr/>
          <p:nvPr/>
        </p:nvSpPr>
        <p:spPr>
          <a:xfrm>
            <a:off x="6311590" y="5635195"/>
            <a:ext cx="3966729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times a week.</a:t>
            </a:r>
          </a:p>
        </p:txBody>
      </p:sp>
      <p:pic>
        <p:nvPicPr>
          <p:cNvPr id="18" name="6-6-2real_02_01">
            <a:hlinkClick r:id="" action="ppaction://media"/>
            <a:extLst>
              <a:ext uri="{FF2B5EF4-FFF2-40B4-BE49-F238E27FC236}">
                <a16:creationId xmlns:a16="http://schemas.microsoft.com/office/drawing/2014/main" id="{32D10635-2621-4D67-9D8E-CB4D7EB19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93913" y="-889000"/>
            <a:ext cx="552450" cy="552450"/>
          </a:xfrm>
          <a:prstGeom prst="rect">
            <a:avLst/>
          </a:prstGeom>
        </p:spPr>
      </p:pic>
      <p:pic>
        <p:nvPicPr>
          <p:cNvPr id="19" name="6-6-2real_02_02">
            <a:hlinkClick r:id="" action="ppaction://media"/>
            <a:extLst>
              <a:ext uri="{FF2B5EF4-FFF2-40B4-BE49-F238E27FC236}">
                <a16:creationId xmlns:a16="http://schemas.microsoft.com/office/drawing/2014/main" id="{FFC348DC-54C8-4073-92D8-9C038F9C51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51238" y="-1074738"/>
            <a:ext cx="552450" cy="552450"/>
          </a:xfrm>
          <a:prstGeom prst="rect">
            <a:avLst/>
          </a:prstGeom>
        </p:spPr>
      </p:pic>
      <p:pic>
        <p:nvPicPr>
          <p:cNvPr id="20" name="6-6-2real_02_03">
            <a:hlinkClick r:id="" action="ppaction://media"/>
            <a:extLst>
              <a:ext uri="{FF2B5EF4-FFF2-40B4-BE49-F238E27FC236}">
                <a16:creationId xmlns:a16="http://schemas.microsoft.com/office/drawing/2014/main" id="{C83A47AC-96DB-4B4D-8DA8-3A4E5AF04BA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86375" y="-914400"/>
            <a:ext cx="552450" cy="552450"/>
          </a:xfrm>
          <a:prstGeom prst="rect">
            <a:avLst/>
          </a:prstGeom>
        </p:spPr>
      </p:pic>
      <p:pic>
        <p:nvPicPr>
          <p:cNvPr id="21" name="6-6-2real_02_04">
            <a:hlinkClick r:id="" action="ppaction://media"/>
            <a:extLst>
              <a:ext uri="{FF2B5EF4-FFF2-40B4-BE49-F238E27FC236}">
                <a16:creationId xmlns:a16="http://schemas.microsoft.com/office/drawing/2014/main" id="{CF12DAD3-DC24-4829-858E-942AB8C2AA7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00913" y="-86201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55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A7512D-F513-4058-BED9-52345AA0DE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21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3248BA1-2B7C-4DEE-A787-E4096766B0BB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ABEDC6C3-FBFC-4DBB-B601-6B0649EED1F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9D33FD72-9C91-4B7B-A153-610AE98C86B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638CA997-5A0B-430B-A576-D4CFFA603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697" y="1735278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957795C2-84C7-46F8-BA3F-0494B9D52821}"/>
              </a:ext>
            </a:extLst>
          </p:cNvPr>
          <p:cNvSpPr/>
          <p:nvPr/>
        </p:nvSpPr>
        <p:spPr>
          <a:xfrm>
            <a:off x="1976815" y="2020908"/>
            <a:ext cx="2829362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Good for you.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E4FC91-6309-4183-AEEA-B4CB9439FA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9301" y="3239780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A207755A-14EC-4358-8E24-900F6792F103}"/>
              </a:ext>
            </a:extLst>
          </p:cNvPr>
          <p:cNvSpPr/>
          <p:nvPr/>
        </p:nvSpPr>
        <p:spPr>
          <a:xfrm>
            <a:off x="6679580" y="3525410"/>
            <a:ext cx="3598739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you?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0156088-5C9D-41A7-9EB7-6713D476B1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697" y="4802487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F7A80687-DF75-4A74-B8DD-A62016454979}"/>
              </a:ext>
            </a:extLst>
          </p:cNvPr>
          <p:cNvSpPr/>
          <p:nvPr/>
        </p:nvSpPr>
        <p:spPr>
          <a:xfrm>
            <a:off x="1976814" y="5088117"/>
            <a:ext cx="6007459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have a guitar lesson every day.</a:t>
            </a:r>
          </a:p>
        </p:txBody>
      </p:sp>
      <p:pic>
        <p:nvPicPr>
          <p:cNvPr id="12" name="6-6-2real_02_05">
            <a:hlinkClick r:id="" action="ppaction://media"/>
            <a:extLst>
              <a:ext uri="{FF2B5EF4-FFF2-40B4-BE49-F238E27FC236}">
                <a16:creationId xmlns:a16="http://schemas.microsoft.com/office/drawing/2014/main" id="{77F40BBC-065E-40CD-BA8D-3B9C2CBE50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3138" y="-1258888"/>
            <a:ext cx="552450" cy="552450"/>
          </a:xfrm>
          <a:prstGeom prst="rect">
            <a:avLst/>
          </a:prstGeom>
        </p:spPr>
      </p:pic>
      <p:pic>
        <p:nvPicPr>
          <p:cNvPr id="13" name="6-6-2real_02_06">
            <a:hlinkClick r:id="" action="ppaction://media"/>
            <a:extLst>
              <a:ext uri="{FF2B5EF4-FFF2-40B4-BE49-F238E27FC236}">
                <a16:creationId xmlns:a16="http://schemas.microsoft.com/office/drawing/2014/main" id="{EDA1B18D-E94E-4A35-A5B3-748E7939A27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75213" y="-1166813"/>
            <a:ext cx="552450" cy="552450"/>
          </a:xfrm>
          <a:prstGeom prst="rect">
            <a:avLst/>
          </a:prstGeom>
        </p:spPr>
      </p:pic>
      <p:pic>
        <p:nvPicPr>
          <p:cNvPr id="14" name="6-6-2real_02_07">
            <a:hlinkClick r:id="" action="ppaction://media"/>
            <a:extLst>
              <a:ext uri="{FF2B5EF4-FFF2-40B4-BE49-F238E27FC236}">
                <a16:creationId xmlns:a16="http://schemas.microsoft.com/office/drawing/2014/main" id="{D7175A22-C348-45F4-BF8F-9C87EB33A0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7288" y="-107473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3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D247EB-E6B1-4B73-8B9D-E9BECDC197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21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E04F08F-6C1C-4ECB-B03E-60F9C2E9FCD5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6F5550BB-9281-4ADC-8EEF-2C14ED861E0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08511BD7-B4A4-405E-8076-5BE199F3ECF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19F9C4C4-15B8-425B-A572-006FCBC095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97" y="1333837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90D8DC0-6BDB-4C6E-A9AF-CA092502D2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9301" y="2615313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F10BBDC0-CFBB-43AE-895A-5E172B0FA5A1}"/>
              </a:ext>
            </a:extLst>
          </p:cNvPr>
          <p:cNvSpPr/>
          <p:nvPr/>
        </p:nvSpPr>
        <p:spPr>
          <a:xfrm>
            <a:off x="1976814" y="1619467"/>
            <a:ext cx="7591651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will you do this afternoon, </a:t>
            </a:r>
            <a:r>
              <a:rPr lang="en-US" altLang="ko-KR" sz="3200" b="1" spc="-150" dirty="0" err="1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Junho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</p:txBody>
      </p:sp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3F4F9D88-5514-4D18-AC36-D721063B94F9}"/>
              </a:ext>
            </a:extLst>
          </p:cNvPr>
          <p:cNvSpPr/>
          <p:nvPr/>
        </p:nvSpPr>
        <p:spPr>
          <a:xfrm>
            <a:off x="4995746" y="2900943"/>
            <a:ext cx="5282573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will go to swimming class.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B4ADE52-F133-4FCC-8FF6-DFE4BA1900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97" y="4017633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EDD8EC8A-7F57-4A97-9C72-FC775286BE48}"/>
              </a:ext>
            </a:extLst>
          </p:cNvPr>
          <p:cNvSpPr/>
          <p:nvPr/>
        </p:nvSpPr>
        <p:spPr>
          <a:xfrm>
            <a:off x="1976815" y="4303263"/>
            <a:ext cx="6397752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go swimming?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CC7F40C-B16F-4F0F-A803-C15A338BE6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9301" y="5349565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76F2D564-1201-4D69-B2D4-0BA1F1431D31}"/>
              </a:ext>
            </a:extLst>
          </p:cNvPr>
          <p:cNvSpPr/>
          <p:nvPr/>
        </p:nvSpPr>
        <p:spPr>
          <a:xfrm>
            <a:off x="6311590" y="5635195"/>
            <a:ext cx="3966729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times a week.</a:t>
            </a:r>
          </a:p>
        </p:txBody>
      </p:sp>
      <p:pic>
        <p:nvPicPr>
          <p:cNvPr id="18" name="6-6-2real_02_01">
            <a:hlinkClick r:id="" action="ppaction://media"/>
            <a:extLst>
              <a:ext uri="{FF2B5EF4-FFF2-40B4-BE49-F238E27FC236}">
                <a16:creationId xmlns:a16="http://schemas.microsoft.com/office/drawing/2014/main" id="{32D10635-2621-4D67-9D8E-CB4D7EB19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93913" y="-889000"/>
            <a:ext cx="552450" cy="552450"/>
          </a:xfrm>
          <a:prstGeom prst="rect">
            <a:avLst/>
          </a:prstGeom>
        </p:spPr>
      </p:pic>
      <p:pic>
        <p:nvPicPr>
          <p:cNvPr id="19" name="6-6-2real_02_02">
            <a:hlinkClick r:id="" action="ppaction://media"/>
            <a:extLst>
              <a:ext uri="{FF2B5EF4-FFF2-40B4-BE49-F238E27FC236}">
                <a16:creationId xmlns:a16="http://schemas.microsoft.com/office/drawing/2014/main" id="{FFC348DC-54C8-4073-92D8-9C038F9C51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51238" y="-1074738"/>
            <a:ext cx="552450" cy="552450"/>
          </a:xfrm>
          <a:prstGeom prst="rect">
            <a:avLst/>
          </a:prstGeom>
        </p:spPr>
      </p:pic>
      <p:pic>
        <p:nvPicPr>
          <p:cNvPr id="20" name="6-6-2real_02_03">
            <a:hlinkClick r:id="" action="ppaction://media"/>
            <a:extLst>
              <a:ext uri="{FF2B5EF4-FFF2-40B4-BE49-F238E27FC236}">
                <a16:creationId xmlns:a16="http://schemas.microsoft.com/office/drawing/2014/main" id="{C83A47AC-96DB-4B4D-8DA8-3A4E5AF04BA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86375" y="-914400"/>
            <a:ext cx="552450" cy="552450"/>
          </a:xfrm>
          <a:prstGeom prst="rect">
            <a:avLst/>
          </a:prstGeom>
        </p:spPr>
      </p:pic>
      <p:pic>
        <p:nvPicPr>
          <p:cNvPr id="21" name="6-6-2real_02_04">
            <a:hlinkClick r:id="" action="ppaction://media"/>
            <a:extLst>
              <a:ext uri="{FF2B5EF4-FFF2-40B4-BE49-F238E27FC236}">
                <a16:creationId xmlns:a16="http://schemas.microsoft.com/office/drawing/2014/main" id="{CF12DAD3-DC24-4829-858E-942AB8C2AA7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00913" y="-86201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03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A7512D-F513-4058-BED9-52345AA0DE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21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3248BA1-2B7C-4DEE-A787-E4096766B0BB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ABEDC6C3-FBFC-4DBB-B601-6B0649EED1F0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9D33FD72-9C91-4B7B-A153-610AE98C86B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638CA997-5A0B-430B-A576-D4CFFA603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697" y="1735278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957795C2-84C7-46F8-BA3F-0494B9D52821}"/>
              </a:ext>
            </a:extLst>
          </p:cNvPr>
          <p:cNvSpPr/>
          <p:nvPr/>
        </p:nvSpPr>
        <p:spPr>
          <a:xfrm>
            <a:off x="1976815" y="2020908"/>
            <a:ext cx="2829362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Good for you.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E4FC91-6309-4183-AEEA-B4CB9439FA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9301" y="3239780"/>
            <a:ext cx="1249203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A207755A-14EC-4358-8E24-900F6792F103}"/>
              </a:ext>
            </a:extLst>
          </p:cNvPr>
          <p:cNvSpPr/>
          <p:nvPr/>
        </p:nvSpPr>
        <p:spPr>
          <a:xfrm>
            <a:off x="6679580" y="3525410"/>
            <a:ext cx="3598739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you?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0156088-5C9D-41A7-9EB7-6713D476B1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697" y="4802487"/>
            <a:ext cx="1287767" cy="133193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F7A80687-DF75-4A74-B8DD-A62016454979}"/>
              </a:ext>
            </a:extLst>
          </p:cNvPr>
          <p:cNvSpPr/>
          <p:nvPr/>
        </p:nvSpPr>
        <p:spPr>
          <a:xfrm>
            <a:off x="1976814" y="5088117"/>
            <a:ext cx="6007459" cy="760671"/>
          </a:xfrm>
          <a:prstGeom prst="roundRect">
            <a:avLst/>
          </a:prstGeom>
          <a:solidFill>
            <a:srgbClr val="839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have a guitar lesson every day.</a:t>
            </a:r>
          </a:p>
        </p:txBody>
      </p:sp>
      <p:pic>
        <p:nvPicPr>
          <p:cNvPr id="12" name="6-6-2real_02_05">
            <a:hlinkClick r:id="" action="ppaction://media"/>
            <a:extLst>
              <a:ext uri="{FF2B5EF4-FFF2-40B4-BE49-F238E27FC236}">
                <a16:creationId xmlns:a16="http://schemas.microsoft.com/office/drawing/2014/main" id="{77F40BBC-065E-40CD-BA8D-3B9C2CBE50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3138" y="-1258888"/>
            <a:ext cx="552450" cy="552450"/>
          </a:xfrm>
          <a:prstGeom prst="rect">
            <a:avLst/>
          </a:prstGeom>
        </p:spPr>
      </p:pic>
      <p:pic>
        <p:nvPicPr>
          <p:cNvPr id="13" name="6-6-2real_02_06">
            <a:hlinkClick r:id="" action="ppaction://media"/>
            <a:extLst>
              <a:ext uri="{FF2B5EF4-FFF2-40B4-BE49-F238E27FC236}">
                <a16:creationId xmlns:a16="http://schemas.microsoft.com/office/drawing/2014/main" id="{EDA1B18D-E94E-4A35-A5B3-748E7939A27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75213" y="-1166813"/>
            <a:ext cx="552450" cy="552450"/>
          </a:xfrm>
          <a:prstGeom prst="rect">
            <a:avLst/>
          </a:prstGeom>
        </p:spPr>
      </p:pic>
      <p:pic>
        <p:nvPicPr>
          <p:cNvPr id="14" name="6-6-2real_02_07">
            <a:hlinkClick r:id="" action="ppaction://media"/>
            <a:extLst>
              <a:ext uri="{FF2B5EF4-FFF2-40B4-BE49-F238E27FC236}">
                <a16:creationId xmlns:a16="http://schemas.microsoft.com/office/drawing/2014/main" id="{D7175A22-C348-45F4-BF8F-9C87EB33A0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7288" y="-107473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63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3718EE-5DB5-4FB5-AB43-DB52D81132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8EC35B0-842B-4D59-994A-1D5EAA3E1962}"/>
              </a:ext>
            </a:extLst>
          </p:cNvPr>
          <p:cNvSpPr/>
          <p:nvPr/>
        </p:nvSpPr>
        <p:spPr>
          <a:xfrm>
            <a:off x="829699" y="1654072"/>
            <a:ext cx="1733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Once,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676A4A0-BBF9-4858-9C73-7968B877580F}"/>
              </a:ext>
            </a:extLst>
          </p:cNvPr>
          <p:cNvSpPr/>
          <p:nvPr/>
        </p:nvSpPr>
        <p:spPr>
          <a:xfrm>
            <a:off x="2587019" y="1654072"/>
            <a:ext cx="1790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twice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19814FD-8FC2-461B-8456-E12C5FBFCD70}"/>
              </a:ext>
            </a:extLst>
          </p:cNvPr>
          <p:cNvSpPr/>
          <p:nvPr/>
        </p:nvSpPr>
        <p:spPr>
          <a:xfrm>
            <a:off x="4424382" y="1654072"/>
            <a:ext cx="4964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hree 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times a day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823D991-D948-4AA9-8CF2-04E6DC2BF941}"/>
              </a:ext>
            </a:extLst>
          </p:cNvPr>
          <p:cNvSpPr/>
          <p:nvPr/>
        </p:nvSpPr>
        <p:spPr>
          <a:xfrm>
            <a:off x="957939" y="2485069"/>
            <a:ext cx="4652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I brush my teeth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208F55-B390-4EEE-BDD7-C8FAB721FBFF}"/>
              </a:ext>
            </a:extLst>
          </p:cNvPr>
          <p:cNvSpPr/>
          <p:nvPr/>
        </p:nvSpPr>
        <p:spPr>
          <a:xfrm>
            <a:off x="5570419" y="2485069"/>
            <a:ext cx="5137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three times a day.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0187568-4A97-43AD-A8D2-9E45A7F8F676}"/>
              </a:ext>
            </a:extLst>
          </p:cNvPr>
          <p:cNvSpPr/>
          <p:nvPr/>
        </p:nvSpPr>
        <p:spPr>
          <a:xfrm>
            <a:off x="829699" y="4147063"/>
            <a:ext cx="1733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Once,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ECB1AF4-4B73-4EFB-B060-66DDE2828979}"/>
              </a:ext>
            </a:extLst>
          </p:cNvPr>
          <p:cNvSpPr/>
          <p:nvPr/>
        </p:nvSpPr>
        <p:spPr>
          <a:xfrm>
            <a:off x="2587019" y="4147063"/>
            <a:ext cx="1790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wice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EC6675F-C2A1-4C4C-A3CF-A74A67B86CFA}"/>
              </a:ext>
            </a:extLst>
          </p:cNvPr>
          <p:cNvSpPr/>
          <p:nvPr/>
        </p:nvSpPr>
        <p:spPr>
          <a:xfrm>
            <a:off x="4424382" y="4147063"/>
            <a:ext cx="5359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hree 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times 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</a:t>
            </a:r>
            <a:r>
              <a:rPr lang="ko-KR" altLang="en-US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week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2D978A0-9990-429B-8FB6-FFBDBB44DCC1}"/>
              </a:ext>
            </a:extLst>
          </p:cNvPr>
          <p:cNvSpPr/>
          <p:nvPr/>
        </p:nvSpPr>
        <p:spPr>
          <a:xfrm>
            <a:off x="957939" y="4978060"/>
            <a:ext cx="4560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I clean my room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E391D25-6EC1-412E-A5F7-FF3B1AD552C2}"/>
              </a:ext>
            </a:extLst>
          </p:cNvPr>
          <p:cNvSpPr/>
          <p:nvPr/>
        </p:nvSpPr>
        <p:spPr>
          <a:xfrm>
            <a:off x="5504159" y="4978059"/>
            <a:ext cx="5532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three times a week.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07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8D5CA4-BB8F-4D8C-A4A9-1E7743ADBC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03388E-1804-43A5-868B-B3BD13F6572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0755" y="1033032"/>
            <a:ext cx="7415331" cy="54316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C19C50B5-A9B9-482C-ABB3-84A3C1AEDEE0}"/>
              </a:ext>
            </a:extLst>
          </p:cNvPr>
          <p:cNvSpPr/>
          <p:nvPr/>
        </p:nvSpPr>
        <p:spPr>
          <a:xfrm>
            <a:off x="7591907" y="1069675"/>
            <a:ext cx="146649" cy="3450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70DF6FC-2072-47F4-BB2C-A8A6D73E9D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92538" y="1623188"/>
            <a:ext cx="9406922" cy="52348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F27DAB1-7222-4AF8-B93A-EB62857092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7500" y="1683350"/>
            <a:ext cx="3130001" cy="282174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D178AEF-E194-48BA-A09D-AE61B1DA7CE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73753" y="1563527"/>
            <a:ext cx="2950722" cy="297626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6198D20-CA68-49FE-AF87-AE52C0644B9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38747" y="1929099"/>
            <a:ext cx="3050736" cy="266446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9537AA0-7F3C-41F9-9001-32D3D8D923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56389" y="4376949"/>
            <a:ext cx="4555361" cy="243216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D42853A-1BF4-44B0-A1EB-B4F8F22F03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852014" y="4498071"/>
            <a:ext cx="4781021" cy="2354949"/>
          </a:xfrm>
          <a:prstGeom prst="rect">
            <a:avLst/>
          </a:prstGeom>
        </p:spPr>
      </p:pic>
      <p:pic>
        <p:nvPicPr>
          <p:cNvPr id="31" name="6-6-2어구_01">
            <a:hlinkClick r:id="" action="ppaction://media"/>
            <a:extLst>
              <a:ext uri="{FF2B5EF4-FFF2-40B4-BE49-F238E27FC236}">
                <a16:creationId xmlns:a16="http://schemas.microsoft.com/office/drawing/2014/main" id="{970AA467-FA1F-45C9-9DDC-6ECAEDF01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012738" y="-212725"/>
            <a:ext cx="552450" cy="552450"/>
          </a:xfrm>
          <a:prstGeom prst="rect">
            <a:avLst/>
          </a:prstGeom>
        </p:spPr>
      </p:pic>
      <p:pic>
        <p:nvPicPr>
          <p:cNvPr id="32" name="6-6-2어구_02">
            <a:hlinkClick r:id="" action="ppaction://media"/>
            <a:extLst>
              <a:ext uri="{FF2B5EF4-FFF2-40B4-BE49-F238E27FC236}">
                <a16:creationId xmlns:a16="http://schemas.microsoft.com/office/drawing/2014/main" id="{8EB03EB4-F580-493B-A26B-DC67BC149C5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104813" y="-120650"/>
            <a:ext cx="552450" cy="552450"/>
          </a:xfrm>
          <a:prstGeom prst="rect">
            <a:avLst/>
          </a:prstGeom>
        </p:spPr>
      </p:pic>
      <p:pic>
        <p:nvPicPr>
          <p:cNvPr id="33" name="6-6-2어구_03">
            <a:hlinkClick r:id="" action="ppaction://media"/>
            <a:extLst>
              <a:ext uri="{FF2B5EF4-FFF2-40B4-BE49-F238E27FC236}">
                <a16:creationId xmlns:a16="http://schemas.microsoft.com/office/drawing/2014/main" id="{44479080-0661-4B32-B736-1566DEBD587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411200" y="1231900"/>
            <a:ext cx="552450" cy="552450"/>
          </a:xfrm>
          <a:prstGeom prst="rect">
            <a:avLst/>
          </a:prstGeom>
        </p:spPr>
      </p:pic>
      <p:pic>
        <p:nvPicPr>
          <p:cNvPr id="34" name="6-6-2어구_04">
            <a:hlinkClick r:id="" action="ppaction://media"/>
            <a:extLst>
              <a:ext uri="{FF2B5EF4-FFF2-40B4-BE49-F238E27FC236}">
                <a16:creationId xmlns:a16="http://schemas.microsoft.com/office/drawing/2014/main" id="{4579F853-909A-4DD7-A348-3991A93F5CB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503275" y="1323975"/>
            <a:ext cx="552450" cy="552450"/>
          </a:xfrm>
          <a:prstGeom prst="rect">
            <a:avLst/>
          </a:prstGeom>
        </p:spPr>
      </p:pic>
      <p:pic>
        <p:nvPicPr>
          <p:cNvPr id="35" name="6-6-2어구_05">
            <a:hlinkClick r:id="" action="ppaction://media"/>
            <a:extLst>
              <a:ext uri="{FF2B5EF4-FFF2-40B4-BE49-F238E27FC236}">
                <a16:creationId xmlns:a16="http://schemas.microsoft.com/office/drawing/2014/main" id="{4BE5DFEF-4D58-4DDF-867D-A00BE6FFC0B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1463" y="-1114425"/>
            <a:ext cx="552450" cy="552450"/>
          </a:xfrm>
          <a:prstGeom prst="rect">
            <a:avLst/>
          </a:prstGeom>
        </p:spPr>
      </p:pic>
      <p:pic>
        <p:nvPicPr>
          <p:cNvPr id="36" name="6-6-2어구_06">
            <a:hlinkClick r:id="" action="ppaction://media"/>
            <a:extLst>
              <a:ext uri="{FF2B5EF4-FFF2-40B4-BE49-F238E27FC236}">
                <a16:creationId xmlns:a16="http://schemas.microsoft.com/office/drawing/2014/main" id="{5469E77E-CCF3-48B6-A49B-784275F1870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93538" y="-1022350"/>
            <a:ext cx="552450" cy="552450"/>
          </a:xfrm>
          <a:prstGeom prst="rect">
            <a:avLst/>
          </a:prstGeom>
        </p:spPr>
      </p:pic>
      <p:pic>
        <p:nvPicPr>
          <p:cNvPr id="37" name="6-6-2어구_07">
            <a:hlinkClick r:id="" action="ppaction://media"/>
            <a:extLst>
              <a:ext uri="{FF2B5EF4-FFF2-40B4-BE49-F238E27FC236}">
                <a16:creationId xmlns:a16="http://schemas.microsoft.com/office/drawing/2014/main" id="{87F63F7F-9AF7-4F09-B867-6B143921C09F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630613" y="7593013"/>
            <a:ext cx="552450" cy="552450"/>
          </a:xfrm>
          <a:prstGeom prst="rect">
            <a:avLst/>
          </a:prstGeom>
        </p:spPr>
      </p:pic>
      <p:pic>
        <p:nvPicPr>
          <p:cNvPr id="38" name="6-6-2어구_08">
            <a:hlinkClick r:id="" action="ppaction://media"/>
            <a:extLst>
              <a:ext uri="{FF2B5EF4-FFF2-40B4-BE49-F238E27FC236}">
                <a16:creationId xmlns:a16="http://schemas.microsoft.com/office/drawing/2014/main" id="{D5C962D5-C254-40C5-AE6F-B1763448686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22688" y="7685088"/>
            <a:ext cx="552450" cy="552450"/>
          </a:xfrm>
          <a:prstGeom prst="rect">
            <a:avLst/>
          </a:prstGeom>
        </p:spPr>
      </p:pic>
      <p:pic>
        <p:nvPicPr>
          <p:cNvPr id="39" name="6-6-2어구_09">
            <a:hlinkClick r:id="" action="ppaction://media"/>
            <a:extLst>
              <a:ext uri="{FF2B5EF4-FFF2-40B4-BE49-F238E27FC236}">
                <a16:creationId xmlns:a16="http://schemas.microsoft.com/office/drawing/2014/main" id="{2688BCBB-453D-4059-91DC-FCE1BAA0977A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65888" y="7870825"/>
            <a:ext cx="552450" cy="552450"/>
          </a:xfrm>
          <a:prstGeom prst="rect">
            <a:avLst/>
          </a:prstGeom>
        </p:spPr>
      </p:pic>
      <p:pic>
        <p:nvPicPr>
          <p:cNvPr id="40" name="6-6-2어구_10">
            <a:hlinkClick r:id="" action="ppaction://media"/>
            <a:extLst>
              <a:ext uri="{FF2B5EF4-FFF2-40B4-BE49-F238E27FC236}">
                <a16:creationId xmlns:a16="http://schemas.microsoft.com/office/drawing/2014/main" id="{36252FE0-3D14-496E-B2EA-8F0771C5FA0C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57963" y="796290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3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5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1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19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32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5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59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1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19E3114E-D837-4FFD-A5DE-2E331111DF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F0DCC9-B6B7-4ACA-A85C-4E4116F343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755" y="1033032"/>
            <a:ext cx="7415331" cy="543161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DD750BDF-2B99-4EAA-82E2-7ED5C83028B2}"/>
              </a:ext>
            </a:extLst>
          </p:cNvPr>
          <p:cNvSpPr/>
          <p:nvPr/>
        </p:nvSpPr>
        <p:spPr>
          <a:xfrm>
            <a:off x="7591907" y="1069675"/>
            <a:ext cx="146649" cy="3450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521304A-CA26-41D5-B365-6DEC4F81D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2538" y="1623188"/>
            <a:ext cx="9406922" cy="52348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07B9C29-4D30-4C9E-9A40-EA708A2688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7500" y="1683350"/>
            <a:ext cx="3130001" cy="28217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41529B5-2326-4F97-94C6-4BD316A14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3753" y="1563527"/>
            <a:ext cx="2950722" cy="297626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6E946B0-F366-4D83-BA3B-797CADCEF0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38747" y="1929099"/>
            <a:ext cx="3050736" cy="266446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8845478-931F-4C6D-BAC1-E82326E355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6389" y="4376949"/>
            <a:ext cx="4555361" cy="243216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3E73B9D-2FDF-4129-A638-63B0CE8C95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52014" y="4498071"/>
            <a:ext cx="4781021" cy="2354949"/>
          </a:xfrm>
          <a:prstGeom prst="rect">
            <a:avLst/>
          </a:prstGeom>
        </p:spPr>
      </p:pic>
      <p:pic>
        <p:nvPicPr>
          <p:cNvPr id="17" name="6-6-2대화_01">
            <a:hlinkClick r:id="" action="ppaction://media"/>
            <a:extLst>
              <a:ext uri="{FF2B5EF4-FFF2-40B4-BE49-F238E27FC236}">
                <a16:creationId xmlns:a16="http://schemas.microsoft.com/office/drawing/2014/main" id="{669E8FBC-4A39-428A-BFFB-5C824FCE7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39725" y="-703263"/>
            <a:ext cx="552450" cy="552450"/>
          </a:xfrm>
          <a:prstGeom prst="rect">
            <a:avLst/>
          </a:prstGeom>
        </p:spPr>
      </p:pic>
      <p:pic>
        <p:nvPicPr>
          <p:cNvPr id="18" name="6-6-2대화_02">
            <a:hlinkClick r:id="" action="ppaction://media"/>
            <a:extLst>
              <a:ext uri="{FF2B5EF4-FFF2-40B4-BE49-F238E27FC236}">
                <a16:creationId xmlns:a16="http://schemas.microsoft.com/office/drawing/2014/main" id="{1C55B4BC-410D-4D1D-965F-0A7B82A7B19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31800" y="-611188"/>
            <a:ext cx="552450" cy="552450"/>
          </a:xfrm>
          <a:prstGeom prst="rect">
            <a:avLst/>
          </a:prstGeom>
        </p:spPr>
      </p:pic>
      <p:pic>
        <p:nvPicPr>
          <p:cNvPr id="19" name="6-6-2대화_03">
            <a:hlinkClick r:id="" action="ppaction://media"/>
            <a:extLst>
              <a:ext uri="{FF2B5EF4-FFF2-40B4-BE49-F238E27FC236}">
                <a16:creationId xmlns:a16="http://schemas.microsoft.com/office/drawing/2014/main" id="{C61123F3-5D15-4007-8ACA-B21D3AE2B6F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3875" y="-519113"/>
            <a:ext cx="552450" cy="552451"/>
          </a:xfrm>
          <a:prstGeom prst="rect">
            <a:avLst/>
          </a:prstGeom>
        </p:spPr>
      </p:pic>
      <p:pic>
        <p:nvPicPr>
          <p:cNvPr id="20" name="6-6-2대화_04">
            <a:hlinkClick r:id="" action="ppaction://media"/>
            <a:extLst>
              <a:ext uri="{FF2B5EF4-FFF2-40B4-BE49-F238E27FC236}">
                <a16:creationId xmlns:a16="http://schemas.microsoft.com/office/drawing/2014/main" id="{2985D47A-B9EE-4346-916D-0471DF92B0D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15950" y="-427038"/>
            <a:ext cx="552450" cy="552451"/>
          </a:xfrm>
          <a:prstGeom prst="rect">
            <a:avLst/>
          </a:prstGeom>
        </p:spPr>
      </p:pic>
      <p:pic>
        <p:nvPicPr>
          <p:cNvPr id="21" name="6-6-2대화_05">
            <a:hlinkClick r:id="" action="ppaction://media"/>
            <a:extLst>
              <a:ext uri="{FF2B5EF4-FFF2-40B4-BE49-F238E27FC236}">
                <a16:creationId xmlns:a16="http://schemas.microsoft.com/office/drawing/2014/main" id="{FC470152-5AC0-432A-B360-E6F9DF736D9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08025" y="-334963"/>
            <a:ext cx="552450" cy="552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58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19E3114E-D837-4FFD-A5DE-2E331111DF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F0DCC9-B6B7-4ACA-A85C-4E4116F3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55" y="1033032"/>
            <a:ext cx="7415331" cy="543161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DD750BDF-2B99-4EAA-82E2-7ED5C83028B2}"/>
              </a:ext>
            </a:extLst>
          </p:cNvPr>
          <p:cNvSpPr/>
          <p:nvPr/>
        </p:nvSpPr>
        <p:spPr>
          <a:xfrm>
            <a:off x="7591907" y="1069675"/>
            <a:ext cx="146649" cy="3450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521304A-CA26-41D5-B365-6DEC4F81D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38" y="1623188"/>
            <a:ext cx="9406922" cy="523481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6E946B0-F366-4D83-BA3B-797CADCEF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747" y="1929099"/>
            <a:ext cx="3050736" cy="266446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8845478-931F-4C6D-BAC1-E82326E35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389" y="4376949"/>
            <a:ext cx="4555361" cy="243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58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62BE44-A200-464B-8E76-AFAB29442A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8B731E3-172A-4740-8CA3-6CD5A1701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92" y="2203179"/>
            <a:ext cx="4295775" cy="3209925"/>
          </a:xfrm>
          <a:prstGeom prst="rect">
            <a:avLst/>
          </a:prstGeom>
        </p:spPr>
      </p:pic>
      <p:sp>
        <p:nvSpPr>
          <p:cNvPr id="5" name="모서리가 둥근 직사각형 5">
            <a:extLst>
              <a:ext uri="{FF2B5EF4-FFF2-40B4-BE49-F238E27FC236}">
                <a16:creationId xmlns:a16="http://schemas.microsoft.com/office/drawing/2014/main" id="{BF91BB8D-863A-4227-8C90-F271C0537FDE}"/>
              </a:ext>
            </a:extLst>
          </p:cNvPr>
          <p:cNvSpPr/>
          <p:nvPr/>
        </p:nvSpPr>
        <p:spPr>
          <a:xfrm>
            <a:off x="5057699" y="2703724"/>
            <a:ext cx="6766312" cy="836738"/>
          </a:xfrm>
          <a:prstGeom prst="roundRect">
            <a:avLst/>
          </a:prstGeom>
          <a:solidFill>
            <a:srgbClr val="91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clean your room?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300176D-312B-4B32-8C2C-53C7CA0020F3}"/>
              </a:ext>
            </a:extLst>
          </p:cNvPr>
          <p:cNvSpPr/>
          <p:nvPr/>
        </p:nvSpPr>
        <p:spPr>
          <a:xfrm>
            <a:off x="5057699" y="4101138"/>
            <a:ext cx="2737003" cy="836738"/>
          </a:xfrm>
          <a:prstGeom prst="roundRect">
            <a:avLst/>
          </a:prstGeom>
          <a:solidFill>
            <a:srgbClr val="5B7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Twice a week.</a:t>
            </a:r>
          </a:p>
        </p:txBody>
      </p:sp>
      <p:pic>
        <p:nvPicPr>
          <p:cNvPr id="7" name="6-6-2point check_1">
            <a:hlinkClick r:id="" action="ppaction://media"/>
            <a:extLst>
              <a:ext uri="{FF2B5EF4-FFF2-40B4-BE49-F238E27FC236}">
                <a16:creationId xmlns:a16="http://schemas.microsoft.com/office/drawing/2014/main" id="{EB7E2038-A261-4ACB-8718-211DF2C6B3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5550" y="-80962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2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6E194AD-7F7B-4054-A420-EC926A2E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72" y="2188734"/>
            <a:ext cx="4540963" cy="3398069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3F76FD55-F0DA-43B6-976A-4DC7BFEED9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모서리가 둥근 직사각형 5">
            <a:extLst>
              <a:ext uri="{FF2B5EF4-FFF2-40B4-BE49-F238E27FC236}">
                <a16:creationId xmlns:a16="http://schemas.microsoft.com/office/drawing/2014/main" id="{4322F63E-228B-426B-9A21-B66BB19B9B27}"/>
              </a:ext>
            </a:extLst>
          </p:cNvPr>
          <p:cNvSpPr/>
          <p:nvPr/>
        </p:nvSpPr>
        <p:spPr>
          <a:xfrm>
            <a:off x="5001943" y="2436097"/>
            <a:ext cx="5580563" cy="836738"/>
          </a:xfrm>
          <a:prstGeom prst="roundRect">
            <a:avLst/>
          </a:prstGeom>
          <a:solidFill>
            <a:srgbClr val="F3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work out?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88330E09-9493-436E-94F2-133F199B8684}"/>
              </a:ext>
            </a:extLst>
          </p:cNvPr>
          <p:cNvSpPr/>
          <p:nvPr/>
        </p:nvSpPr>
        <p:spPr>
          <a:xfrm>
            <a:off x="5001945" y="3512190"/>
            <a:ext cx="3818672" cy="836738"/>
          </a:xfrm>
          <a:prstGeom prst="roundRect">
            <a:avLst/>
          </a:prstGeom>
          <a:solidFill>
            <a:srgbClr val="DBC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Four times a week.</a:t>
            </a:r>
          </a:p>
        </p:txBody>
      </p:sp>
      <p:sp>
        <p:nvSpPr>
          <p:cNvPr id="7" name="모서리가 둥근 직사각형 5">
            <a:extLst>
              <a:ext uri="{FF2B5EF4-FFF2-40B4-BE49-F238E27FC236}">
                <a16:creationId xmlns:a16="http://schemas.microsoft.com/office/drawing/2014/main" id="{380FC6D9-D3EE-4896-B1B6-A0D5A72FE6C1}"/>
              </a:ext>
            </a:extLst>
          </p:cNvPr>
          <p:cNvSpPr/>
          <p:nvPr/>
        </p:nvSpPr>
        <p:spPr>
          <a:xfrm>
            <a:off x="5001944" y="4588283"/>
            <a:ext cx="2870817" cy="836738"/>
          </a:xfrm>
          <a:prstGeom prst="roundRect">
            <a:avLst/>
          </a:prstGeom>
          <a:solidFill>
            <a:srgbClr val="F3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Good for you.</a:t>
            </a:r>
          </a:p>
        </p:txBody>
      </p:sp>
      <p:pic>
        <p:nvPicPr>
          <p:cNvPr id="8" name="6-6-2point check_2">
            <a:hlinkClick r:id="" action="ppaction://media"/>
            <a:extLst>
              <a:ext uri="{FF2B5EF4-FFF2-40B4-BE49-F238E27FC236}">
                <a16:creationId xmlns:a16="http://schemas.microsoft.com/office/drawing/2014/main" id="{505F638D-A539-46FF-A04C-DC73BFD7F0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0975" y="-490538"/>
            <a:ext cx="552450" cy="552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11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8A845E-1852-4D62-9F21-87CCB745AF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1025" name="_x203181360">
            <a:extLst>
              <a:ext uri="{FF2B5EF4-FFF2-40B4-BE49-F238E27FC236}">
                <a16:creationId xmlns:a16="http://schemas.microsoft.com/office/drawing/2014/main" id="{C7677059-AEC8-4A06-BACB-740A1B68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" y="2486722"/>
            <a:ext cx="5757030" cy="43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5">
            <a:extLst>
              <a:ext uri="{FF2B5EF4-FFF2-40B4-BE49-F238E27FC236}">
                <a16:creationId xmlns:a16="http://schemas.microsoft.com/office/drawing/2014/main" id="{0F95A410-B8A3-4140-81BC-E793DC8A4B58}"/>
              </a:ext>
            </a:extLst>
          </p:cNvPr>
          <p:cNvSpPr/>
          <p:nvPr/>
        </p:nvSpPr>
        <p:spPr>
          <a:xfrm>
            <a:off x="5894041" y="1555150"/>
            <a:ext cx="5669774" cy="1132293"/>
          </a:xfrm>
          <a:prstGeom prst="roundRect">
            <a:avLst/>
          </a:prstGeom>
          <a:solidFill>
            <a:srgbClr val="5B8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</a:t>
            </a:r>
            <a:b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brush your teeth?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FF79B556-19B0-4AF5-A949-7B3D8AB723BA}"/>
              </a:ext>
            </a:extLst>
          </p:cNvPr>
          <p:cNvSpPr/>
          <p:nvPr/>
        </p:nvSpPr>
        <p:spPr>
          <a:xfrm>
            <a:off x="5894041" y="3038265"/>
            <a:ext cx="5669774" cy="1132293"/>
          </a:xfrm>
          <a:prstGeom prst="roundRect">
            <a:avLst/>
          </a:prstGeom>
          <a:solidFill>
            <a:srgbClr val="D94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brush my teeth</a:t>
            </a:r>
            <a:b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times a day.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96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D31743-E7D4-4990-B964-D41A35653DD1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song_자막있음">
            <a:hlinkClick r:id="" action="ppaction://media"/>
            <a:extLst>
              <a:ext uri="{FF2B5EF4-FFF2-40B4-BE49-F238E27FC236}">
                <a16:creationId xmlns:a16="http://schemas.microsoft.com/office/drawing/2014/main" id="{AE5AEF8A-C90D-466D-ABF0-4F7A36ACA4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2" y="932873"/>
            <a:ext cx="10533558" cy="5924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61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9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A7D0C2-0FC6-4BE6-8BC3-B1F6C3C30D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B030910-0973-4DA0-883A-5B9D92A38A4E}"/>
              </a:ext>
            </a:extLst>
          </p:cNvPr>
          <p:cNvGrpSpPr/>
          <p:nvPr/>
        </p:nvGrpSpPr>
        <p:grpSpPr>
          <a:xfrm>
            <a:off x="862721" y="1275316"/>
            <a:ext cx="10483400" cy="1382256"/>
            <a:chOff x="862721" y="1442581"/>
            <a:chExt cx="10483400" cy="1382256"/>
          </a:xfrm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34CFB8BE-BEA0-4B73-9E7B-276C1AA1C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633431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Real Talk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다시 듣고 따라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F978198-930E-480E-9545-B4686513CF64}"/>
                </a:ext>
              </a:extLst>
            </p:cNvPr>
            <p:cNvSpPr/>
            <p:nvPr/>
          </p:nvSpPr>
          <p:spPr>
            <a:xfrm>
              <a:off x="862721" y="1442581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1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B9FA0C6-5451-4D35-8AEF-786DBDF63B98}"/>
              </a:ext>
            </a:extLst>
          </p:cNvPr>
          <p:cNvGrpSpPr/>
          <p:nvPr/>
        </p:nvGrpSpPr>
        <p:grpSpPr>
          <a:xfrm>
            <a:off x="862721" y="3147443"/>
            <a:ext cx="10483400" cy="1382256"/>
            <a:chOff x="862721" y="3275540"/>
            <a:chExt cx="10483400" cy="1382256"/>
          </a:xfrm>
        </p:grpSpPr>
        <p:sp>
          <p:nvSpPr>
            <p:cNvPr id="13" name="AutoShape 23">
              <a:extLst>
                <a:ext uri="{FF2B5EF4-FFF2-40B4-BE49-F238E27FC236}">
                  <a16:creationId xmlns:a16="http://schemas.microsoft.com/office/drawing/2014/main" id="{C16C552B-ED6D-4CF6-BB84-8FA32EF45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38370"/>
              <a:ext cx="9843578" cy="12565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Talk Together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제시된 어구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공책에 </a:t>
              </a:r>
              <a:r>
                <a:rPr lang="ko-KR" altLang="en-US" sz="4400" b="1" spc="-150" dirty="0" err="1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적어보기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53828050-9887-4C00-85FD-A7BD42953521}"/>
                </a:ext>
              </a:extLst>
            </p:cNvPr>
            <p:cNvSpPr/>
            <p:nvPr/>
          </p:nvSpPr>
          <p:spPr>
            <a:xfrm>
              <a:off x="862721" y="3275540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2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E1334D7-2E29-42E8-A316-46B94E2A95E0}"/>
              </a:ext>
            </a:extLst>
          </p:cNvPr>
          <p:cNvGrpSpPr/>
          <p:nvPr/>
        </p:nvGrpSpPr>
        <p:grpSpPr>
          <a:xfrm>
            <a:off x="862721" y="5019569"/>
            <a:ext cx="10483400" cy="1382256"/>
            <a:chOff x="862721" y="5186834"/>
            <a:chExt cx="10483400" cy="1382256"/>
          </a:xfrm>
        </p:grpSpPr>
        <p:sp>
          <p:nvSpPr>
            <p:cNvPr id="21" name="AutoShape 23">
              <a:extLst>
                <a:ext uri="{FF2B5EF4-FFF2-40B4-BE49-F238E27FC236}">
                  <a16:creationId xmlns:a16="http://schemas.microsoft.com/office/drawing/2014/main" id="{6AB775E3-84A7-4D31-93DC-0B8542E83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5249664"/>
              <a:ext cx="9843578" cy="12565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영어 공부를 일주일에 </a:t>
              </a: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/>
              </a:r>
              <a:b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몇 번 하는지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F415A61-5886-4D95-AD1F-9CBF8D33F427}"/>
                </a:ext>
              </a:extLst>
            </p:cNvPr>
            <p:cNvSpPr/>
            <p:nvPr/>
          </p:nvSpPr>
          <p:spPr>
            <a:xfrm>
              <a:off x="862721" y="5186834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3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155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FBFBC51-6276-4ADA-BB01-4DFCB419F8BD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L7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60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499" y="-13890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A9C789-2B05-4653-A47A-514510A637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Chant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863D5AB-9320-41FB-AFA2-82790D404622}"/>
              </a:ext>
            </a:extLst>
          </p:cNvPr>
          <p:cNvSpPr/>
          <p:nvPr/>
        </p:nvSpPr>
        <p:spPr>
          <a:xfrm>
            <a:off x="829699" y="1654072"/>
            <a:ext cx="1733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Once,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6FC13A2-E3F4-4E75-9DC5-6A2C36F817CA}"/>
              </a:ext>
            </a:extLst>
          </p:cNvPr>
          <p:cNvSpPr/>
          <p:nvPr/>
        </p:nvSpPr>
        <p:spPr>
          <a:xfrm>
            <a:off x="2587019" y="1654072"/>
            <a:ext cx="1790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wice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1654FC7-5408-4928-8D4F-94E48AFBBBB1}"/>
              </a:ext>
            </a:extLst>
          </p:cNvPr>
          <p:cNvSpPr/>
          <p:nvPr/>
        </p:nvSpPr>
        <p:spPr>
          <a:xfrm>
            <a:off x="4424382" y="1654072"/>
            <a:ext cx="4964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hree 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times a day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F3E9321-675F-4964-909D-CDFF9AA47E27}"/>
              </a:ext>
            </a:extLst>
          </p:cNvPr>
          <p:cNvSpPr/>
          <p:nvPr/>
        </p:nvSpPr>
        <p:spPr>
          <a:xfrm>
            <a:off x="957939" y="2485069"/>
            <a:ext cx="4652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I brush my teeth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61A21F-7204-4FBB-A89D-62CB04E72E86}"/>
              </a:ext>
            </a:extLst>
          </p:cNvPr>
          <p:cNvSpPr/>
          <p:nvPr/>
        </p:nvSpPr>
        <p:spPr>
          <a:xfrm>
            <a:off x="5570419" y="2485069"/>
            <a:ext cx="5137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three times a day.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F9B3914-2D51-4E1B-AA52-16E7619C4490}"/>
              </a:ext>
            </a:extLst>
          </p:cNvPr>
          <p:cNvSpPr/>
          <p:nvPr/>
        </p:nvSpPr>
        <p:spPr>
          <a:xfrm>
            <a:off x="829699" y="4147063"/>
            <a:ext cx="1733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Once,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54C37BF-560F-4F11-B11B-70ACCB54A00F}"/>
              </a:ext>
            </a:extLst>
          </p:cNvPr>
          <p:cNvSpPr/>
          <p:nvPr/>
        </p:nvSpPr>
        <p:spPr>
          <a:xfrm>
            <a:off x="2587019" y="4147063"/>
            <a:ext cx="1790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wice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,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0CA7EAF-8B85-41C0-B6E7-7637A7335A99}"/>
              </a:ext>
            </a:extLst>
          </p:cNvPr>
          <p:cNvSpPr/>
          <p:nvPr/>
        </p:nvSpPr>
        <p:spPr>
          <a:xfrm>
            <a:off x="4424382" y="4147063"/>
            <a:ext cx="5359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hree </a:t>
            </a:r>
            <a:r>
              <a:rPr lang="en-US" altLang="ko-KR" sz="48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times </a:t>
            </a:r>
            <a:r>
              <a:rPr lang="en-US" altLang="ko-KR" sz="4800" b="1" dirty="0" smtClean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 week</a:t>
            </a:r>
            <a:endParaRPr lang="ko-KR" altLang="en-US" sz="48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4B9CD00-2355-4521-AD6C-C8207D881DF3}"/>
              </a:ext>
            </a:extLst>
          </p:cNvPr>
          <p:cNvSpPr/>
          <p:nvPr/>
        </p:nvSpPr>
        <p:spPr>
          <a:xfrm>
            <a:off x="957939" y="4978060"/>
            <a:ext cx="4560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I clean my room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FFF5C4B-D393-4109-BD8C-6747373A1BC8}"/>
              </a:ext>
            </a:extLst>
          </p:cNvPr>
          <p:cNvSpPr/>
          <p:nvPr/>
        </p:nvSpPr>
        <p:spPr>
          <a:xfrm>
            <a:off x="5504159" y="4978059"/>
            <a:ext cx="5532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three times a week.</a:t>
            </a:r>
            <a:endParaRPr lang="ko-KR" altLang="en-US" sz="48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14" name="Enter the Sunrise(상큼)">
            <a:hlinkClick r:id="" action="ppaction://media"/>
            <a:extLst>
              <a:ext uri="{FF2B5EF4-FFF2-40B4-BE49-F238E27FC236}">
                <a16:creationId xmlns:a16="http://schemas.microsoft.com/office/drawing/2014/main" id="{5785F20C-A764-49DC-BECF-4952F4C17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0803.1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9850" y="25082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9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34E6B67-1985-4DB3-B6F6-6C7C3A629BE4}"/>
              </a:ext>
            </a:extLst>
          </p:cNvPr>
          <p:cNvGrpSpPr/>
          <p:nvPr/>
        </p:nvGrpSpPr>
        <p:grpSpPr>
          <a:xfrm>
            <a:off x="469077" y="1851239"/>
            <a:ext cx="10877044" cy="1695716"/>
            <a:chOff x="469077" y="1233591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E2378172-917A-40BD-B9B3-5F928E429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62195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빈도수를</a:t>
              </a:r>
              <a:r>
                <a:rPr lang="en-US" altLang="ko-KR" sz="48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48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묻고 답하는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9C3D03B2-9C99-43DA-87BE-C35556BB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69077" y="1233591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B02A740-EA57-4C2B-9794-4FA148551825}"/>
              </a:ext>
            </a:extLst>
          </p:cNvPr>
          <p:cNvGrpSpPr/>
          <p:nvPr/>
        </p:nvGrpSpPr>
        <p:grpSpPr>
          <a:xfrm>
            <a:off x="469077" y="3920502"/>
            <a:ext cx="10877044" cy="1695716"/>
            <a:chOff x="469077" y="2990060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78136BB2-69C8-4556-B784-3C43B5A8B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42166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칭찬하는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5" descr="배지">
              <a:extLst>
                <a:ext uri="{FF2B5EF4-FFF2-40B4-BE49-F238E27FC236}">
                  <a16:creationId xmlns:a16="http://schemas.microsoft.com/office/drawing/2014/main" id="{0B7B50F4-5125-4E10-BD33-082B399B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69077" y="2990060"/>
              <a:ext cx="1695716" cy="1695716"/>
            </a:xfrm>
            <a:prstGeom prst="rect">
              <a:avLst/>
            </a:prstGeom>
          </p:spPr>
        </p:pic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47F63F80-7C06-413B-8756-6518C21880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40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CF5A86-79B7-4E43-9576-58846762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08" y="0"/>
            <a:ext cx="10402584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C859DAF-5063-47D2-8274-9E7F430FF28C}"/>
              </a:ext>
            </a:extLst>
          </p:cNvPr>
          <p:cNvSpPr/>
          <p:nvPr/>
        </p:nvSpPr>
        <p:spPr>
          <a:xfrm>
            <a:off x="1087321" y="9394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31B083A-1E34-4945-BC96-95B3B9AD34FE}"/>
              </a:ext>
            </a:extLst>
          </p:cNvPr>
          <p:cNvSpPr/>
          <p:nvPr/>
        </p:nvSpPr>
        <p:spPr>
          <a:xfrm>
            <a:off x="1631949" y="2644376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F6CB2F-0E59-493E-B29E-144A9CE16983}"/>
              </a:ext>
            </a:extLst>
          </p:cNvPr>
          <p:cNvSpPr/>
          <p:nvPr/>
        </p:nvSpPr>
        <p:spPr>
          <a:xfrm>
            <a:off x="7264245" y="57781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58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147D1-A0EE-4A57-8E89-361034B14D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4CC54CF-B4D5-455D-94B7-F335AEA2E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424"/>
          <a:stretch/>
        </p:blipFill>
        <p:spPr>
          <a:xfrm>
            <a:off x="2783932" y="1662540"/>
            <a:ext cx="6624137" cy="4685211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B3EA5AF1-75AF-4653-847A-BE0AFB6EFB6B}"/>
              </a:ext>
            </a:extLst>
          </p:cNvPr>
          <p:cNvSpPr/>
          <p:nvPr/>
        </p:nvSpPr>
        <p:spPr>
          <a:xfrm>
            <a:off x="3579598" y="1838552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1EA6590-4D96-430D-951C-F89B86146E7C}"/>
              </a:ext>
            </a:extLst>
          </p:cNvPr>
          <p:cNvSpPr/>
          <p:nvPr/>
        </p:nvSpPr>
        <p:spPr>
          <a:xfrm>
            <a:off x="7036630" y="1799546"/>
            <a:ext cx="1326784" cy="1298443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8D79DDA-9832-45EA-97FC-3AFCBCB9D0F9}"/>
              </a:ext>
            </a:extLst>
          </p:cNvPr>
          <p:cNvSpPr/>
          <p:nvPr/>
        </p:nvSpPr>
        <p:spPr>
          <a:xfrm>
            <a:off x="5649403" y="1718295"/>
            <a:ext cx="1263775" cy="123678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82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F0D1A0-0F0D-4BEF-A507-8A29B082ED21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real1_자막없음">
            <a:hlinkClick r:id="" action="ppaction://media"/>
            <a:extLst>
              <a:ext uri="{FF2B5EF4-FFF2-40B4-BE49-F238E27FC236}">
                <a16:creationId xmlns:a16="http://schemas.microsoft.com/office/drawing/2014/main" id="{523B303C-3E18-4BE0-A530-92552A0999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6" cy="591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74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75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D0432D-B90E-4C7A-955C-237B73713E79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real1_자막있음">
            <a:hlinkClick r:id="" action="ppaction://media"/>
            <a:extLst>
              <a:ext uri="{FF2B5EF4-FFF2-40B4-BE49-F238E27FC236}">
                <a16:creationId xmlns:a16="http://schemas.microsoft.com/office/drawing/2014/main" id="{3CAFB3C4-5030-420E-A3C6-AC871110E3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1" y="932873"/>
            <a:ext cx="10522857" cy="591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01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4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BB8384-6192-428F-8C79-F4AAFA0B2B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6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98159C-183E-4618-A3B4-A095096A3B07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DA494CB5-1538-42CB-A3A0-A9AC6CBF6B15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D8B20A6D-7899-4458-8468-304D783979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AF70847B-F8FE-4F56-BFA6-390703D274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94" y="1517691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E12151-8F80-4087-82B0-66EA36257B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1786" y="3915398"/>
            <a:ext cx="1165433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D7F9CEF6-A57D-4A92-A87F-502DCF2296A5}"/>
              </a:ext>
            </a:extLst>
          </p:cNvPr>
          <p:cNvSpPr/>
          <p:nvPr/>
        </p:nvSpPr>
        <p:spPr>
          <a:xfrm>
            <a:off x="1838768" y="1734496"/>
            <a:ext cx="3462437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It's time for lunch. </a:t>
            </a:r>
          </a:p>
        </p:txBody>
      </p:sp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995FB708-D423-416B-9A91-7954F4E0622C}"/>
              </a:ext>
            </a:extLst>
          </p:cNvPr>
          <p:cNvSpPr/>
          <p:nvPr/>
        </p:nvSpPr>
        <p:spPr>
          <a:xfrm>
            <a:off x="5694745" y="4132203"/>
            <a:ext cx="4710896" cy="760671"/>
          </a:xfrm>
          <a:prstGeom prst="roundRect">
            <a:avLst/>
          </a:prstGeom>
          <a:solidFill>
            <a:srgbClr val="5CC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about hamburgers?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3850936-6EA0-4FAC-87FE-D6DDF2CA0E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94" y="5338244"/>
            <a:ext cx="1156791" cy="119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6" name="모서리가 둥근 직사각형 6">
            <a:extLst>
              <a:ext uri="{FF2B5EF4-FFF2-40B4-BE49-F238E27FC236}">
                <a16:creationId xmlns:a16="http://schemas.microsoft.com/office/drawing/2014/main" id="{B38B78D7-F03D-40CF-A269-1C51A7A9E36E}"/>
              </a:ext>
            </a:extLst>
          </p:cNvPr>
          <p:cNvSpPr/>
          <p:nvPr/>
        </p:nvSpPr>
        <p:spPr>
          <a:xfrm>
            <a:off x="1838768" y="5555049"/>
            <a:ext cx="7363105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Again? How often do you eat fast food?</a:t>
            </a:r>
          </a:p>
        </p:txBody>
      </p:sp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B03E96F2-570F-4434-854F-703A6BAF998F}"/>
              </a:ext>
            </a:extLst>
          </p:cNvPr>
          <p:cNvSpPr/>
          <p:nvPr/>
        </p:nvSpPr>
        <p:spPr>
          <a:xfrm>
            <a:off x="1838769" y="2690149"/>
            <a:ext cx="5244938" cy="760671"/>
          </a:xfrm>
          <a:prstGeom prst="roundRect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 you want, Danny? </a:t>
            </a:r>
          </a:p>
        </p:txBody>
      </p:sp>
      <p:pic>
        <p:nvPicPr>
          <p:cNvPr id="18" name="6-6-2real_01_01">
            <a:hlinkClick r:id="" action="ppaction://media"/>
            <a:extLst>
              <a:ext uri="{FF2B5EF4-FFF2-40B4-BE49-F238E27FC236}">
                <a16:creationId xmlns:a16="http://schemas.microsoft.com/office/drawing/2014/main" id="{8B804CB0-161B-467D-B578-B07CD1674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85988" y="-1035050"/>
            <a:ext cx="552450" cy="552450"/>
          </a:xfrm>
          <a:prstGeom prst="rect">
            <a:avLst/>
          </a:prstGeom>
        </p:spPr>
      </p:pic>
      <p:pic>
        <p:nvPicPr>
          <p:cNvPr id="19" name="6-6-2real_01_02">
            <a:hlinkClick r:id="" action="ppaction://media"/>
            <a:extLst>
              <a:ext uri="{FF2B5EF4-FFF2-40B4-BE49-F238E27FC236}">
                <a16:creationId xmlns:a16="http://schemas.microsoft.com/office/drawing/2014/main" id="{D0028FFA-790F-474B-AAF6-AC4C7ADAD92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400" y="-809625"/>
            <a:ext cx="552450" cy="552450"/>
          </a:xfrm>
          <a:prstGeom prst="rect">
            <a:avLst/>
          </a:prstGeom>
        </p:spPr>
      </p:pic>
      <p:pic>
        <p:nvPicPr>
          <p:cNvPr id="20" name="6-6-2real_01_03">
            <a:hlinkClick r:id="" action="ppaction://media"/>
            <a:extLst>
              <a:ext uri="{FF2B5EF4-FFF2-40B4-BE49-F238E27FC236}">
                <a16:creationId xmlns:a16="http://schemas.microsoft.com/office/drawing/2014/main" id="{11B1D970-112E-4638-930A-8121CCCA0E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77050" y="-676275"/>
            <a:ext cx="552450" cy="552450"/>
          </a:xfrm>
          <a:prstGeom prst="rect">
            <a:avLst/>
          </a:prstGeom>
        </p:spPr>
      </p:pic>
      <p:pic>
        <p:nvPicPr>
          <p:cNvPr id="21" name="6-6-2real_01_04">
            <a:hlinkClick r:id="" action="ppaction://media"/>
            <a:extLst>
              <a:ext uri="{FF2B5EF4-FFF2-40B4-BE49-F238E27FC236}">
                <a16:creationId xmlns:a16="http://schemas.microsoft.com/office/drawing/2014/main" id="{88DC6E1B-74EA-4661-89C0-F1728C91337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82125" y="-862013"/>
            <a:ext cx="552450" cy="552450"/>
          </a:xfrm>
          <a:prstGeom prst="rect">
            <a:avLst/>
          </a:prstGeom>
        </p:spPr>
      </p:pic>
      <p:pic>
        <p:nvPicPr>
          <p:cNvPr id="22" name="6-6-2real_01_05">
            <a:hlinkClick r:id="" action="ppaction://media"/>
            <a:extLst>
              <a:ext uri="{FF2B5EF4-FFF2-40B4-BE49-F238E27FC236}">
                <a16:creationId xmlns:a16="http://schemas.microsoft.com/office/drawing/2014/main" id="{D67F7F70-E824-4E1F-AA16-F42C030566A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15725" y="-78263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94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8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|3.5|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6|4.9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4.6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4|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1.5|8.1|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4|5.3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8.4|7.5|7.5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8|1.7|6.3|4.5|6.2|2.2|2|4.4|4.1|8.8|1.8|1.4|2.4|2.4|2.6|1.3|1.3|2.2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3.1|12.5|13|12.2|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9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4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4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3|4.2|5.1|0.7|4.1|3.9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9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8.7|6.2|4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486</Words>
  <Application>Microsoft Office PowerPoint</Application>
  <PresentationFormat>와이드스크린</PresentationFormat>
  <Paragraphs>115</Paragraphs>
  <Slides>28</Slides>
  <Notes>1</Notes>
  <HiddenSlides>0</HiddenSlides>
  <MMClips>57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Berlin Sans FB Demi</vt:lpstr>
      <vt:lpstr>Berlin Sans FB</vt:lpstr>
      <vt:lpstr>경기천년제목 Bold</vt:lpstr>
      <vt:lpstr>맑은 고딕</vt:lpstr>
      <vt:lpstr>배달의민족 주아</vt:lpstr>
      <vt:lpstr>Broadway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41</cp:revision>
  <dcterms:created xsi:type="dcterms:W3CDTF">2020-07-20T15:16:24Z</dcterms:created>
  <dcterms:modified xsi:type="dcterms:W3CDTF">2020-07-22T04:41:55Z</dcterms:modified>
</cp:coreProperties>
</file>