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64" r:id="rId21"/>
    <p:sldId id="265" r:id="rId22"/>
    <p:sldId id="278" r:id="rId23"/>
    <p:sldId id="279" r:id="rId24"/>
    <p:sldId id="266" r:id="rId25"/>
  </p:sldIdLst>
  <p:sldSz cx="12192000" cy="6858000"/>
  <p:notesSz cx="6858000" cy="9144000"/>
  <p:embeddedFontLst>
    <p:embeddedFont>
      <p:font typeface="배달의민족 주아" panose="02020603020101020101" pitchFamily="18" charset="-127"/>
      <p:regular r:id="rId26"/>
    </p:embeddedFont>
    <p:embeddedFont>
      <p:font typeface="Berlin Sans FB Demi" panose="020E0802020502020306" pitchFamily="34" charset="0"/>
      <p:bold r:id="rId27"/>
    </p:embeddedFont>
    <p:embeddedFont>
      <p:font typeface="Berlin Sans FB" panose="020E0602020502020306" pitchFamily="34" charset="0"/>
      <p:regular r:id="rId28"/>
      <p:bold r:id="rId29"/>
    </p:embeddedFont>
    <p:embeddedFont>
      <p:font typeface="경기천년제목 Bold" panose="02020803020101020101" pitchFamily="18" charset="-127"/>
      <p:bold r:id="rId30"/>
    </p:embeddedFont>
    <p:embeddedFont>
      <p:font typeface="맑은 고딕" panose="020B0503020000020004" pitchFamily="50" charset="-127"/>
      <p:regular r:id="rId31"/>
      <p:bold r:id="rId32"/>
    </p:embeddedFont>
    <p:embeddedFont>
      <p:font typeface="Broadway" panose="04040905080B02020502" pitchFamily="82" charset="0"/>
      <p:regular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17D"/>
    <a:srgbClr val="4E7236"/>
    <a:srgbClr val="F8E8CC"/>
    <a:srgbClr val="325192"/>
    <a:srgbClr val="3D517F"/>
    <a:srgbClr val="386129"/>
    <a:srgbClr val="7F5EA3"/>
    <a:srgbClr val="EEF6E3"/>
    <a:srgbClr val="F3D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9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014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7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750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838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52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240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405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46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26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729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5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D5A61-9767-47B6-A634-15AB69692BC8}" type="datetimeFigureOut">
              <a:rPr lang="ko-KR" altLang="en-US" smtClean="0"/>
              <a:t>2020-07-22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621EF-87CC-4AAA-B407-25FDEBFBB9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34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14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13.mp3"/><Relationship Id="rId13" Type="http://schemas.openxmlformats.org/officeDocument/2006/relationships/image" Target="../media/image31.png"/><Relationship Id="rId3" Type="http://schemas.openxmlformats.org/officeDocument/2006/relationships/audio" Target="../media/media10.mp3"/><Relationship Id="rId7" Type="http://schemas.openxmlformats.org/officeDocument/2006/relationships/audio" Target="../media/media12.mp3"/><Relationship Id="rId12" Type="http://schemas.openxmlformats.org/officeDocument/2006/relationships/slideLayout" Target="../slideLayouts/slideLayout1.xml"/><Relationship Id="rId2" Type="http://schemas.microsoft.com/office/2007/relationships/media" Target="../media/media10.mp3"/><Relationship Id="rId16" Type="http://schemas.openxmlformats.org/officeDocument/2006/relationships/image" Target="../media/image2.png"/><Relationship Id="rId1" Type="http://schemas.openxmlformats.org/officeDocument/2006/relationships/tags" Target="../tags/tag15.xml"/><Relationship Id="rId6" Type="http://schemas.microsoft.com/office/2007/relationships/media" Target="../media/media12.mp3"/><Relationship Id="rId11" Type="http://schemas.openxmlformats.org/officeDocument/2006/relationships/audio" Target="../media/media14.mp3"/><Relationship Id="rId5" Type="http://schemas.openxmlformats.org/officeDocument/2006/relationships/audio" Target="../media/media11.mp3"/><Relationship Id="rId15" Type="http://schemas.openxmlformats.org/officeDocument/2006/relationships/image" Target="../media/image25.png"/><Relationship Id="rId10" Type="http://schemas.microsoft.com/office/2007/relationships/media" Target="../media/media14.mp3"/><Relationship Id="rId4" Type="http://schemas.microsoft.com/office/2007/relationships/media" Target="../media/media11.mp3"/><Relationship Id="rId9" Type="http://schemas.openxmlformats.org/officeDocument/2006/relationships/audio" Target="../media/media13.mp3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8.mp3"/><Relationship Id="rId13" Type="http://schemas.openxmlformats.org/officeDocument/2006/relationships/audio" Target="../media/media20.mp3"/><Relationship Id="rId18" Type="http://schemas.microsoft.com/office/2007/relationships/media" Target="../media/media23.mp3"/><Relationship Id="rId3" Type="http://schemas.openxmlformats.org/officeDocument/2006/relationships/audio" Target="../media/media15.mp3"/><Relationship Id="rId21" Type="http://schemas.openxmlformats.org/officeDocument/2006/relationships/image" Target="../media/image27.png"/><Relationship Id="rId7" Type="http://schemas.openxmlformats.org/officeDocument/2006/relationships/audio" Target="../media/media17.mp3"/><Relationship Id="rId12" Type="http://schemas.microsoft.com/office/2007/relationships/media" Target="../media/media20.mp3"/><Relationship Id="rId17" Type="http://schemas.openxmlformats.org/officeDocument/2006/relationships/audio" Target="../media/media22.mp3"/><Relationship Id="rId2" Type="http://schemas.microsoft.com/office/2007/relationships/media" Target="../media/media15.mp3"/><Relationship Id="rId16" Type="http://schemas.microsoft.com/office/2007/relationships/media" Target="../media/media22.mp3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microsoft.com/office/2007/relationships/media" Target="../media/media17.mp3"/><Relationship Id="rId11" Type="http://schemas.openxmlformats.org/officeDocument/2006/relationships/audio" Target="../media/media19.mp3"/><Relationship Id="rId5" Type="http://schemas.openxmlformats.org/officeDocument/2006/relationships/audio" Target="../media/media16.mp3"/><Relationship Id="rId15" Type="http://schemas.openxmlformats.org/officeDocument/2006/relationships/audio" Target="../media/media21.mp3"/><Relationship Id="rId23" Type="http://schemas.openxmlformats.org/officeDocument/2006/relationships/image" Target="../media/image2.png"/><Relationship Id="rId10" Type="http://schemas.microsoft.com/office/2007/relationships/media" Target="../media/media19.mp3"/><Relationship Id="rId19" Type="http://schemas.openxmlformats.org/officeDocument/2006/relationships/audio" Target="../media/media23.mp3"/><Relationship Id="rId4" Type="http://schemas.microsoft.com/office/2007/relationships/media" Target="../media/media16.mp3"/><Relationship Id="rId9" Type="http://schemas.openxmlformats.org/officeDocument/2006/relationships/audio" Target="../media/media18.mp3"/><Relationship Id="rId14" Type="http://schemas.microsoft.com/office/2007/relationships/media" Target="../media/media21.mp3"/><Relationship Id="rId2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27.mp3"/><Relationship Id="rId13" Type="http://schemas.openxmlformats.org/officeDocument/2006/relationships/audio" Target="../media/media29.mp3"/><Relationship Id="rId18" Type="http://schemas.openxmlformats.org/officeDocument/2006/relationships/image" Target="../media/image25.png"/><Relationship Id="rId3" Type="http://schemas.openxmlformats.org/officeDocument/2006/relationships/audio" Target="../media/media24.mp3"/><Relationship Id="rId7" Type="http://schemas.openxmlformats.org/officeDocument/2006/relationships/audio" Target="../media/media26.mp3"/><Relationship Id="rId12" Type="http://schemas.microsoft.com/office/2007/relationships/media" Target="../media/media29.mp3"/><Relationship Id="rId17" Type="http://schemas.openxmlformats.org/officeDocument/2006/relationships/image" Target="../media/image28.png"/><Relationship Id="rId2" Type="http://schemas.microsoft.com/office/2007/relationships/media" Target="../media/media24.mp3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microsoft.com/office/2007/relationships/media" Target="../media/media26.mp3"/><Relationship Id="rId11" Type="http://schemas.openxmlformats.org/officeDocument/2006/relationships/audio" Target="../media/media28.mp3"/><Relationship Id="rId5" Type="http://schemas.openxmlformats.org/officeDocument/2006/relationships/audio" Target="../media/media25.mp3"/><Relationship Id="rId15" Type="http://schemas.openxmlformats.org/officeDocument/2006/relationships/audio" Target="../media/media30.mp3"/><Relationship Id="rId10" Type="http://schemas.microsoft.com/office/2007/relationships/media" Target="../media/media28.mp3"/><Relationship Id="rId19" Type="http://schemas.openxmlformats.org/officeDocument/2006/relationships/image" Target="../media/image2.png"/><Relationship Id="rId4" Type="http://schemas.microsoft.com/office/2007/relationships/media" Target="../media/media25.mp3"/><Relationship Id="rId9" Type="http://schemas.openxmlformats.org/officeDocument/2006/relationships/audio" Target="../media/media27.mp3"/><Relationship Id="rId14" Type="http://schemas.microsoft.com/office/2007/relationships/media" Target="../media/media30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1.mp4"/><Relationship Id="rId2" Type="http://schemas.microsoft.com/office/2007/relationships/media" Target="../media/media31.mp4"/><Relationship Id="rId1" Type="http://schemas.openxmlformats.org/officeDocument/2006/relationships/tags" Target="../tags/tag18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10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11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10.png"/><Relationship Id="rId2" Type="http://schemas.microsoft.com/office/2007/relationships/media" Target="../media/media3.mp3"/><Relationship Id="rId16" Type="http://schemas.openxmlformats.org/officeDocument/2006/relationships/image" Target="../media/image2.png"/><Relationship Id="rId1" Type="http://schemas.openxmlformats.org/officeDocument/2006/relationships/tags" Target="../tags/tag6.xml"/><Relationship Id="rId6" Type="http://schemas.microsoft.com/office/2007/relationships/media" Target="../media/media5.mp3"/><Relationship Id="rId11" Type="http://schemas.openxmlformats.org/officeDocument/2006/relationships/image" Target="../media/image9.png"/><Relationship Id="rId5" Type="http://schemas.openxmlformats.org/officeDocument/2006/relationships/audio" Target="../media/media4.mp3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.xml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audio" Target="../media/media8.mp3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microsoft.com/office/2007/relationships/media" Target="../media/media8.mp3"/><Relationship Id="rId17" Type="http://schemas.openxmlformats.org/officeDocument/2006/relationships/image" Target="../media/image2.png"/><Relationship Id="rId2" Type="http://schemas.microsoft.com/office/2007/relationships/media" Target="../media/media3.mp3"/><Relationship Id="rId16" Type="http://schemas.openxmlformats.org/officeDocument/2006/relationships/image" Target="../media/image15.png"/><Relationship Id="rId1" Type="http://schemas.openxmlformats.org/officeDocument/2006/relationships/tags" Target="../tags/tag7.xml"/><Relationship Id="rId6" Type="http://schemas.microsoft.com/office/2007/relationships/media" Target="../media/media5.mp3"/><Relationship Id="rId11" Type="http://schemas.openxmlformats.org/officeDocument/2006/relationships/audio" Target="../media/media7.mp3"/><Relationship Id="rId5" Type="http://schemas.openxmlformats.org/officeDocument/2006/relationships/audio" Target="../media/media4.mp3"/><Relationship Id="rId15" Type="http://schemas.openxmlformats.org/officeDocument/2006/relationships/image" Target="../media/image14.png"/><Relationship Id="rId10" Type="http://schemas.microsoft.com/office/2007/relationships/media" Target="../media/media7.mp3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2E220C9C-F36C-4153-8490-C1450B82FF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9CC9C85F-3A04-47C0-AA58-BAB064CA5491}"/>
              </a:ext>
            </a:extLst>
          </p:cNvPr>
          <p:cNvGrpSpPr/>
          <p:nvPr/>
        </p:nvGrpSpPr>
        <p:grpSpPr>
          <a:xfrm>
            <a:off x="6351759" y="1371721"/>
            <a:ext cx="4566444" cy="3461965"/>
            <a:chOff x="6325008" y="1309728"/>
            <a:chExt cx="4566444" cy="346196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C8535A86-752F-4108-A4FA-C5011B94D3B2}"/>
                </a:ext>
              </a:extLst>
            </p:cNvPr>
            <p:cNvSpPr/>
            <p:nvPr/>
          </p:nvSpPr>
          <p:spPr>
            <a:xfrm>
              <a:off x="6387683" y="2174855"/>
              <a:ext cx="2755254" cy="499326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말풍선: 타원형 8">
              <a:extLst>
                <a:ext uri="{FF2B5EF4-FFF2-40B4-BE49-F238E27FC236}">
                  <a16:creationId xmlns:a16="http://schemas.microsoft.com/office/drawing/2014/main" id="{77A6FEE0-29AB-40E1-96B3-E7F0B06ABA37}"/>
                </a:ext>
              </a:extLst>
            </p:cNvPr>
            <p:cNvSpPr/>
            <p:nvPr/>
          </p:nvSpPr>
          <p:spPr>
            <a:xfrm>
              <a:off x="9342480" y="1309728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rgbClr val="E0F1FC"/>
            </a:solidFill>
            <a:ln w="57150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60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3</a:t>
              </a:r>
              <a:r>
                <a:rPr lang="en-US" altLang="ko-KR" sz="32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rd</a:t>
              </a:r>
              <a:endParaRPr lang="en-US" altLang="ko-KR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24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64C6C721-11E2-4F44-8E2B-FDEED783955F}"/>
                </a:ext>
              </a:extLst>
            </p:cNvPr>
            <p:cNvSpPr/>
            <p:nvPr/>
          </p:nvSpPr>
          <p:spPr>
            <a:xfrm>
              <a:off x="9007055" y="4248473"/>
              <a:ext cx="15632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2800" dirty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(</a:t>
              </a:r>
              <a:r>
                <a:rPr lang="en-US" altLang="ko-KR" sz="2800" dirty="0" smtClean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p112~113)</a:t>
              </a:r>
              <a:endParaRPr lang="ko-KR" altLang="en-US" sz="2800" dirty="0">
                <a:ln w="222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A459F10E-ABBF-4A36-A479-E47901A16898}"/>
                </a:ext>
              </a:extLst>
            </p:cNvPr>
            <p:cNvSpPr txBox="1">
              <a:spLocks/>
            </p:cNvSpPr>
            <p:nvPr/>
          </p:nvSpPr>
          <p:spPr>
            <a:xfrm>
              <a:off x="6325009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88900">
                    <a:solidFill>
                      <a:srgbClr val="9DD3F7"/>
                    </a:solidFill>
                  </a:ln>
                  <a:solidFill>
                    <a:srgbClr val="9DD3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7</a:t>
              </a:r>
              <a:endParaRPr lang="en-US" altLang="ko-KR" sz="5400" spc="-150" dirty="0">
                <a:ln w="88900">
                  <a:solidFill>
                    <a:srgbClr val="9DD3F7"/>
                  </a:solidFill>
                </a:ln>
                <a:solidFill>
                  <a:srgbClr val="9DD3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ED0BA54B-DEAC-4A78-9FD0-E32D149075CB}"/>
                </a:ext>
              </a:extLst>
            </p:cNvPr>
            <p:cNvSpPr txBox="1">
              <a:spLocks/>
            </p:cNvSpPr>
            <p:nvPr/>
          </p:nvSpPr>
          <p:spPr>
            <a:xfrm>
              <a:off x="6325008" y="2326694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22225">
                    <a:noFill/>
                  </a:ln>
                  <a:solidFill>
                    <a:srgbClr val="7F5EA3"/>
                  </a:solidFill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7</a:t>
              </a:r>
              <a:endParaRPr lang="en-US" altLang="ko-KR" sz="5400" spc="-150" dirty="0">
                <a:ln w="22225">
                  <a:noFill/>
                </a:ln>
                <a:solidFill>
                  <a:srgbClr val="7F5EA3"/>
                </a:solidFill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1" name="사각형: 둥근 모서리 5">
              <a:extLst>
                <a:ext uri="{FF2B5EF4-FFF2-40B4-BE49-F238E27FC236}">
                  <a16:creationId xmlns:a16="http://schemas.microsoft.com/office/drawing/2014/main" id="{0F3BD5E0-CA11-47B3-A067-CE97BA3A60B3}"/>
                </a:ext>
              </a:extLst>
            </p:cNvPr>
            <p:cNvSpPr/>
            <p:nvPr/>
          </p:nvSpPr>
          <p:spPr>
            <a:xfrm>
              <a:off x="6433496" y="3734577"/>
              <a:ext cx="3965868" cy="513896"/>
            </a:xfrm>
            <a:custGeom>
              <a:avLst/>
              <a:gdLst>
                <a:gd name="connsiteX0" fmla="*/ 0 w 3965868"/>
                <a:gd name="connsiteY0" fmla="*/ 63625 h 513896"/>
                <a:gd name="connsiteX1" fmla="*/ 63625 w 3965868"/>
                <a:gd name="connsiteY1" fmla="*/ 0 h 513896"/>
                <a:gd name="connsiteX2" fmla="*/ 741781 w 3965868"/>
                <a:gd name="connsiteY2" fmla="*/ 0 h 513896"/>
                <a:gd name="connsiteX3" fmla="*/ 1304778 w 3965868"/>
                <a:gd name="connsiteY3" fmla="*/ 0 h 513896"/>
                <a:gd name="connsiteX4" fmla="*/ 1944548 w 3965868"/>
                <a:gd name="connsiteY4" fmla="*/ 0 h 513896"/>
                <a:gd name="connsiteX5" fmla="*/ 2469159 w 3965868"/>
                <a:gd name="connsiteY5" fmla="*/ 0 h 513896"/>
                <a:gd name="connsiteX6" fmla="*/ 2993770 w 3965868"/>
                <a:gd name="connsiteY6" fmla="*/ 0 h 513896"/>
                <a:gd name="connsiteX7" fmla="*/ 3902243 w 3965868"/>
                <a:gd name="connsiteY7" fmla="*/ 0 h 513896"/>
                <a:gd name="connsiteX8" fmla="*/ 3965868 w 3965868"/>
                <a:gd name="connsiteY8" fmla="*/ 63625 h 513896"/>
                <a:gd name="connsiteX9" fmla="*/ 3965868 w 3965868"/>
                <a:gd name="connsiteY9" fmla="*/ 450271 h 513896"/>
                <a:gd name="connsiteX10" fmla="*/ 3902243 w 3965868"/>
                <a:gd name="connsiteY10" fmla="*/ 513896 h 513896"/>
                <a:gd name="connsiteX11" fmla="*/ 3262473 w 3965868"/>
                <a:gd name="connsiteY11" fmla="*/ 513896 h 513896"/>
                <a:gd name="connsiteX12" fmla="*/ 2699476 w 3965868"/>
                <a:gd name="connsiteY12" fmla="*/ 513896 h 513896"/>
                <a:gd name="connsiteX13" fmla="*/ 2174865 w 3965868"/>
                <a:gd name="connsiteY13" fmla="*/ 513896 h 513896"/>
                <a:gd name="connsiteX14" fmla="*/ 1611868 w 3965868"/>
                <a:gd name="connsiteY14" fmla="*/ 513896 h 513896"/>
                <a:gd name="connsiteX15" fmla="*/ 933712 w 3965868"/>
                <a:gd name="connsiteY15" fmla="*/ 513896 h 513896"/>
                <a:gd name="connsiteX16" fmla="*/ 63625 w 3965868"/>
                <a:gd name="connsiteY16" fmla="*/ 513896 h 513896"/>
                <a:gd name="connsiteX17" fmla="*/ 0 w 3965868"/>
                <a:gd name="connsiteY17" fmla="*/ 450271 h 513896"/>
                <a:gd name="connsiteX18" fmla="*/ 0 w 3965868"/>
                <a:gd name="connsiteY18" fmla="*/ 63625 h 51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5868" h="513896" fill="none" extrusionOk="0">
                  <a:moveTo>
                    <a:pt x="0" y="63625"/>
                  </a:moveTo>
                  <a:cubicBezTo>
                    <a:pt x="-6648" y="28760"/>
                    <a:pt x="32451" y="-7147"/>
                    <a:pt x="63625" y="0"/>
                  </a:cubicBezTo>
                  <a:cubicBezTo>
                    <a:pt x="380926" y="15852"/>
                    <a:pt x="592470" y="-12404"/>
                    <a:pt x="741781" y="0"/>
                  </a:cubicBezTo>
                  <a:cubicBezTo>
                    <a:pt x="891092" y="12404"/>
                    <a:pt x="1025881" y="-25674"/>
                    <a:pt x="1304778" y="0"/>
                  </a:cubicBezTo>
                  <a:cubicBezTo>
                    <a:pt x="1583675" y="25674"/>
                    <a:pt x="1796647" y="14798"/>
                    <a:pt x="1944548" y="0"/>
                  </a:cubicBezTo>
                  <a:cubicBezTo>
                    <a:pt x="2092449" y="-14798"/>
                    <a:pt x="2335677" y="-11904"/>
                    <a:pt x="2469159" y="0"/>
                  </a:cubicBezTo>
                  <a:cubicBezTo>
                    <a:pt x="2602641" y="11904"/>
                    <a:pt x="2873688" y="-7989"/>
                    <a:pt x="2993770" y="0"/>
                  </a:cubicBezTo>
                  <a:cubicBezTo>
                    <a:pt x="3113852" y="7989"/>
                    <a:pt x="3550900" y="-15289"/>
                    <a:pt x="3902243" y="0"/>
                  </a:cubicBezTo>
                  <a:cubicBezTo>
                    <a:pt x="3939158" y="622"/>
                    <a:pt x="3966494" y="30596"/>
                    <a:pt x="3965868" y="63625"/>
                  </a:cubicBezTo>
                  <a:cubicBezTo>
                    <a:pt x="3982361" y="192519"/>
                    <a:pt x="3968785" y="259355"/>
                    <a:pt x="3965868" y="450271"/>
                  </a:cubicBezTo>
                  <a:cubicBezTo>
                    <a:pt x="3963510" y="492760"/>
                    <a:pt x="3935840" y="509040"/>
                    <a:pt x="3902243" y="513896"/>
                  </a:cubicBezTo>
                  <a:cubicBezTo>
                    <a:pt x="3719991" y="532580"/>
                    <a:pt x="3409846" y="518349"/>
                    <a:pt x="3262473" y="513896"/>
                  </a:cubicBezTo>
                  <a:cubicBezTo>
                    <a:pt x="3115100" y="509444"/>
                    <a:pt x="2921221" y="531544"/>
                    <a:pt x="2699476" y="513896"/>
                  </a:cubicBezTo>
                  <a:cubicBezTo>
                    <a:pt x="2477731" y="496248"/>
                    <a:pt x="2394399" y="491336"/>
                    <a:pt x="2174865" y="513896"/>
                  </a:cubicBezTo>
                  <a:cubicBezTo>
                    <a:pt x="1955331" y="536456"/>
                    <a:pt x="1738799" y="503618"/>
                    <a:pt x="1611868" y="513896"/>
                  </a:cubicBezTo>
                  <a:cubicBezTo>
                    <a:pt x="1484937" y="524174"/>
                    <a:pt x="1175481" y="506978"/>
                    <a:pt x="933712" y="513896"/>
                  </a:cubicBezTo>
                  <a:cubicBezTo>
                    <a:pt x="691943" y="520814"/>
                    <a:pt x="471210" y="511020"/>
                    <a:pt x="63625" y="513896"/>
                  </a:cubicBezTo>
                  <a:cubicBezTo>
                    <a:pt x="29527" y="513929"/>
                    <a:pt x="2959" y="488476"/>
                    <a:pt x="0" y="450271"/>
                  </a:cubicBezTo>
                  <a:cubicBezTo>
                    <a:pt x="-18292" y="276555"/>
                    <a:pt x="15174" y="213262"/>
                    <a:pt x="0" y="63625"/>
                  </a:cubicBezTo>
                  <a:close/>
                </a:path>
                <a:path w="3965868" h="513896" stroke="0" extrusionOk="0">
                  <a:moveTo>
                    <a:pt x="0" y="63625"/>
                  </a:moveTo>
                  <a:cubicBezTo>
                    <a:pt x="-7263" y="24006"/>
                    <a:pt x="23963" y="1698"/>
                    <a:pt x="63625" y="0"/>
                  </a:cubicBezTo>
                  <a:cubicBezTo>
                    <a:pt x="327052" y="34602"/>
                    <a:pt x="609000" y="3508"/>
                    <a:pt x="780167" y="0"/>
                  </a:cubicBezTo>
                  <a:cubicBezTo>
                    <a:pt x="951334" y="-3508"/>
                    <a:pt x="1149645" y="-23705"/>
                    <a:pt x="1381551" y="0"/>
                  </a:cubicBezTo>
                  <a:cubicBezTo>
                    <a:pt x="1613457" y="23705"/>
                    <a:pt x="1712156" y="-17955"/>
                    <a:pt x="1944548" y="0"/>
                  </a:cubicBezTo>
                  <a:cubicBezTo>
                    <a:pt x="2176940" y="17955"/>
                    <a:pt x="2389576" y="8307"/>
                    <a:pt x="2622704" y="0"/>
                  </a:cubicBezTo>
                  <a:cubicBezTo>
                    <a:pt x="2855832" y="-8307"/>
                    <a:pt x="3050193" y="1925"/>
                    <a:pt x="3224087" y="0"/>
                  </a:cubicBezTo>
                  <a:cubicBezTo>
                    <a:pt x="3397981" y="-1925"/>
                    <a:pt x="3730153" y="12498"/>
                    <a:pt x="3902243" y="0"/>
                  </a:cubicBezTo>
                  <a:cubicBezTo>
                    <a:pt x="3937234" y="-1415"/>
                    <a:pt x="3963117" y="32308"/>
                    <a:pt x="3965868" y="63625"/>
                  </a:cubicBezTo>
                  <a:cubicBezTo>
                    <a:pt x="3981583" y="251344"/>
                    <a:pt x="3952352" y="322519"/>
                    <a:pt x="3965868" y="450271"/>
                  </a:cubicBezTo>
                  <a:cubicBezTo>
                    <a:pt x="3961497" y="485160"/>
                    <a:pt x="3939162" y="509016"/>
                    <a:pt x="3902243" y="513896"/>
                  </a:cubicBezTo>
                  <a:cubicBezTo>
                    <a:pt x="3676988" y="501485"/>
                    <a:pt x="3467065" y="523140"/>
                    <a:pt x="3224087" y="513896"/>
                  </a:cubicBezTo>
                  <a:cubicBezTo>
                    <a:pt x="2981109" y="504652"/>
                    <a:pt x="2696004" y="509976"/>
                    <a:pt x="2507545" y="513896"/>
                  </a:cubicBezTo>
                  <a:cubicBezTo>
                    <a:pt x="2319086" y="517816"/>
                    <a:pt x="2057940" y="519734"/>
                    <a:pt x="1791003" y="513896"/>
                  </a:cubicBezTo>
                  <a:cubicBezTo>
                    <a:pt x="1524066" y="508058"/>
                    <a:pt x="1459014" y="502645"/>
                    <a:pt x="1228006" y="513896"/>
                  </a:cubicBezTo>
                  <a:cubicBezTo>
                    <a:pt x="996998" y="525147"/>
                    <a:pt x="483727" y="488195"/>
                    <a:pt x="63625" y="513896"/>
                  </a:cubicBezTo>
                  <a:cubicBezTo>
                    <a:pt x="25396" y="507597"/>
                    <a:pt x="599" y="477311"/>
                    <a:pt x="0" y="450271"/>
                  </a:cubicBezTo>
                  <a:cubicBezTo>
                    <a:pt x="9315" y="284435"/>
                    <a:pt x="18882" y="179056"/>
                    <a:pt x="0" y="636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DD3F7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1238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How Often Do You Eat Breakfast?</a:t>
              </a:r>
            </a:p>
          </p:txBody>
        </p:sp>
      </p:grpSp>
      <p:pic>
        <p:nvPicPr>
          <p:cNvPr id="12" name="L7_song_mr">
            <a:hlinkClick r:id="" action="ppaction://media"/>
            <a:extLst>
              <a:ext uri="{FF2B5EF4-FFF2-40B4-BE49-F238E27FC236}">
                <a16:creationId xmlns:a16="http://schemas.microsoft.com/office/drawing/2014/main" id="{F8A61C14-E953-404C-8ED0-4A28526E0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781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9232" y="-835907"/>
            <a:ext cx="609600" cy="60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76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B22967-71B4-48A4-83B4-FE4313E6D8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 </a:t>
            </a:r>
            <a:r>
              <a:rPr lang="ko-KR" altLang="en-US" sz="2800" b="1" spc="-150" dirty="0">
                <a:solidFill>
                  <a:schemeClr val="accent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원작소개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2A39B7E-0901-4806-A70E-4C4F5DF105B1}"/>
              </a:ext>
            </a:extLst>
          </p:cNvPr>
          <p:cNvSpPr/>
          <p:nvPr/>
        </p:nvSpPr>
        <p:spPr>
          <a:xfrm>
            <a:off x="203200" y="1027441"/>
            <a:ext cx="10007600" cy="1301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ko-KR" altLang="en-US" sz="2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제목</a:t>
            </a:r>
            <a:r>
              <a:rPr lang="en-US" altLang="ko-KR" sz="2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: </a:t>
            </a:r>
            <a:r>
              <a:rPr lang="ko-KR" altLang="en-US" sz="2800" b="1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빅</a:t>
            </a:r>
            <a:r>
              <a:rPr lang="ko-KR" altLang="en-US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 히어로</a:t>
            </a:r>
            <a:r>
              <a:rPr lang="en-US" altLang="ko-K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(Big Hero)</a:t>
            </a:r>
            <a:endParaRPr lang="ko-KR" altLang="en-US" sz="28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  <a:p>
            <a:pPr algn="just" fontAlgn="base">
              <a:lnSpc>
                <a:spcPct val="150000"/>
              </a:lnSpc>
            </a:pPr>
            <a:r>
              <a:rPr lang="ko-KR" altLang="en-US" sz="2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감독</a:t>
            </a:r>
            <a:r>
              <a:rPr lang="en-US" altLang="ko-KR" sz="2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: </a:t>
            </a:r>
            <a:r>
              <a:rPr lang="ko-KR" altLang="en-US" sz="2800" b="1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크리스</a:t>
            </a:r>
            <a:r>
              <a:rPr lang="ko-KR" altLang="en-US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 </a:t>
            </a:r>
            <a:r>
              <a:rPr lang="ko-KR" altLang="en-US" sz="2800" b="1" spc="-15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윌리엄슨</a:t>
            </a:r>
            <a:r>
              <a:rPr lang="en-US" altLang="ko-K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(Don Hall Chris Williams)</a:t>
            </a:r>
            <a:endParaRPr lang="ko-KR" altLang="en-US" sz="28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55421592" descr="EMB0000173429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2" y="2571750"/>
            <a:ext cx="2919057" cy="42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355419112" descr="EMB0000173429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64" y="3771604"/>
            <a:ext cx="3866985" cy="22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3" name="_x355493064" descr="EMB00001734294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099" y="3771603"/>
            <a:ext cx="3657501" cy="22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6408205" y="6302322"/>
            <a:ext cx="5412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이미지 출처</a:t>
            </a:r>
            <a:r>
              <a:rPr lang="en-US" altLang="ko-KR" sz="2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: Big Hero, Official Site, Disney Movies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97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66" y="1814369"/>
            <a:ext cx="11121867" cy="3953161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726BC5AE-CC7D-4078-916D-FD4133E78F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</a:t>
            </a:r>
            <a:endParaRPr lang="ko-KR" altLang="en-US" sz="2800" b="1" spc="-150" dirty="0">
              <a:solidFill>
                <a:schemeClr val="accent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11461" t="22299" r="70212" b="48788"/>
          <a:stretch/>
        </p:blipFill>
        <p:spPr>
          <a:xfrm>
            <a:off x="1813560" y="2710295"/>
            <a:ext cx="2038350" cy="1143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CC48651-0196-4D61-AEC1-13DB279E4710}"/>
              </a:ext>
            </a:extLst>
          </p:cNvPr>
          <p:cNvSpPr/>
          <p:nvPr/>
        </p:nvSpPr>
        <p:spPr>
          <a:xfrm>
            <a:off x="1769396" y="2710295"/>
            <a:ext cx="2082513" cy="1143000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30131" t="43751" r="34242" b="-132"/>
          <a:stretch/>
        </p:blipFill>
        <p:spPr>
          <a:xfrm>
            <a:off x="3896073" y="3538680"/>
            <a:ext cx="3962400" cy="222885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CC48651-0196-4D61-AEC1-13DB279E4710}"/>
              </a:ext>
            </a:extLst>
          </p:cNvPr>
          <p:cNvSpPr/>
          <p:nvPr/>
        </p:nvSpPr>
        <p:spPr>
          <a:xfrm>
            <a:off x="4144296" y="4081605"/>
            <a:ext cx="3488404" cy="168592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83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6BC5AE-CC7D-4078-916D-FD4133E78F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</a:t>
            </a:r>
            <a:endParaRPr lang="ko-KR" altLang="en-US" sz="2800" b="1" spc="-150" dirty="0">
              <a:solidFill>
                <a:schemeClr val="accent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3" y="1619250"/>
            <a:ext cx="11770275" cy="4341495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287654" y="2232660"/>
            <a:ext cx="2943225" cy="86868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2326004" y="4580344"/>
            <a:ext cx="3388996" cy="1317536"/>
          </a:xfrm>
          <a:prstGeom prst="roundRect">
            <a:avLst>
              <a:gd name="adj" fmla="val 11453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6945629" y="1619251"/>
            <a:ext cx="2982142" cy="872490"/>
          </a:xfrm>
          <a:prstGeom prst="roundRect">
            <a:avLst>
              <a:gd name="adj" fmla="val 14839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5962289" y="4926330"/>
            <a:ext cx="2213972" cy="86868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6BC5AE-CC7D-4078-916D-FD4133E78F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</a:t>
            </a:r>
            <a:endParaRPr lang="ko-KR" altLang="en-US" sz="2800" b="1" spc="-150" dirty="0">
              <a:solidFill>
                <a:schemeClr val="accent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t="936"/>
          <a:stretch/>
        </p:blipFill>
        <p:spPr>
          <a:xfrm>
            <a:off x="356426" y="1581150"/>
            <a:ext cx="11479149" cy="469253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l="23945" t="935" r="43860" b="1339"/>
          <a:stretch/>
        </p:blipFill>
        <p:spPr>
          <a:xfrm>
            <a:off x="3114388" y="1581150"/>
            <a:ext cx="3688096" cy="4619625"/>
          </a:xfrm>
          <a:prstGeom prst="rect">
            <a:avLst/>
          </a:prstGeom>
        </p:spPr>
      </p:pic>
      <p:sp>
        <p:nvSpPr>
          <p:cNvPr id="5" name="자유형 4"/>
          <p:cNvSpPr/>
          <p:nvPr/>
        </p:nvSpPr>
        <p:spPr>
          <a:xfrm>
            <a:off x="3225800" y="1676400"/>
            <a:ext cx="3505200" cy="4470400"/>
          </a:xfrm>
          <a:custGeom>
            <a:avLst/>
            <a:gdLst>
              <a:gd name="connsiteX0" fmla="*/ 0 w 3505200"/>
              <a:gd name="connsiteY0" fmla="*/ 0 h 4470400"/>
              <a:gd name="connsiteX1" fmla="*/ 2336800 w 3505200"/>
              <a:gd name="connsiteY1" fmla="*/ 0 h 4470400"/>
              <a:gd name="connsiteX2" fmla="*/ 3505200 w 3505200"/>
              <a:gd name="connsiteY2" fmla="*/ 4470400 h 4470400"/>
              <a:gd name="connsiteX3" fmla="*/ 1092200 w 3505200"/>
              <a:gd name="connsiteY3" fmla="*/ 4470400 h 4470400"/>
              <a:gd name="connsiteX4" fmla="*/ 0 w 3505200"/>
              <a:gd name="connsiteY4" fmla="*/ 0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4470400">
                <a:moveTo>
                  <a:pt x="0" y="0"/>
                </a:moveTo>
                <a:lnTo>
                  <a:pt x="2336800" y="0"/>
                </a:lnTo>
                <a:lnTo>
                  <a:pt x="3505200" y="4470400"/>
                </a:lnTo>
                <a:lnTo>
                  <a:pt x="1092200" y="4470400"/>
                </a:lnTo>
                <a:lnTo>
                  <a:pt x="0" y="0"/>
                </a:lnTo>
                <a:close/>
              </a:path>
            </a:pathLst>
          </a:cu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75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C04899-E39C-4300-9635-BF48361F462B}"/>
              </a:ext>
            </a:extLst>
          </p:cNvPr>
          <p:cNvSpPr txBox="1">
            <a:spLocks/>
          </p:cNvSpPr>
          <p:nvPr/>
        </p:nvSpPr>
        <p:spPr>
          <a:xfrm>
            <a:off x="828968" y="0"/>
            <a:ext cx="10534064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Listen to the Sample Story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7_story_자막없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968" y="932873"/>
            <a:ext cx="10534064" cy="5925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62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697149-38DE-4FE8-8D74-3923026296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58" b="99125" l="27254" r="99482">
                        <a14:foregroundMark x1="28601" y1="5539" x2="30466" y2="9038"/>
                        <a14:foregroundMark x1="29534" y1="6122" x2="30984" y2="10204"/>
                        <a14:foregroundMark x1="28394" y1="2915" x2="28394" y2="2915"/>
                        <a14:foregroundMark x1="29119" y1="2332" x2="29119" y2="2332"/>
                        <a14:foregroundMark x1="27668" y1="6122" x2="27668" y2="6122"/>
                        <a14:foregroundMark x1="28290" y1="9038" x2="28290" y2="9038"/>
                        <a14:foregroundMark x1="43938" y1="45773" x2="43938" y2="71429"/>
                        <a14:foregroundMark x1="34301" y1="50729" x2="40518" y2="87172"/>
                        <a14:foregroundMark x1="84456" y1="25073" x2="55751" y2="59184"/>
                        <a14:foregroundMark x1="70777" y1="6414" x2="72228" y2="34111"/>
                        <a14:foregroundMark x1="69223" y1="4956" x2="79585" y2="2041"/>
                        <a14:foregroundMark x1="79793" y1="6706" x2="89534" y2="34111"/>
                        <a14:foregroundMark x1="96477" y1="9329" x2="92228" y2="51020"/>
                        <a14:foregroundMark x1="97306" y1="83673" x2="80622" y2="69388"/>
                        <a14:foregroundMark x1="91917" y1="6122" x2="94611" y2="25364"/>
                        <a14:foregroundMark x1="31917" y1="49271" x2="33368" y2="81050"/>
                        <a14:foregroundMark x1="38238" y1="90962" x2="58446" y2="64431"/>
                        <a14:foregroundMark x1="56373" y1="57143" x2="70155" y2="57143"/>
                        <a14:foregroundMark x1="49637" y1="78426" x2="81865" y2="78426"/>
                        <a14:foregroundMark x1="74093" y1="35569" x2="75026" y2="62974"/>
                        <a14:foregroundMark x1="97409" y1="8455" x2="97513" y2="44606"/>
                        <a14:foregroundMark x1="95751" y1="62974" x2="88394" y2="87172"/>
                        <a14:foregroundMark x1="95648" y1="93294" x2="69637" y2="94752"/>
                        <a14:foregroundMark x1="84249" y1="83965" x2="66528" y2="90962"/>
                        <a14:foregroundMark x1="97513" y1="96210" x2="97409" y2="84257"/>
                        <a14:foregroundMark x1="93472" y1="97376" x2="38031" y2="95918"/>
                        <a14:foregroundMark x1="55130" y1="81633" x2="50259" y2="96501"/>
                        <a14:foregroundMark x1="34301" y1="81924" x2="35648" y2="96793"/>
                        <a14:backgroundMark x1="27565" y1="17201" x2="27565" y2="17201"/>
                        <a14:backgroundMark x1="27565" y1="17201" x2="30570" y2="56851"/>
                      </a14:backgroundRemoval>
                    </a14:imgEffect>
                  </a14:imgLayer>
                </a14:imgProps>
              </a:ext>
            </a:extLst>
          </a:blip>
          <a:srcRect l="26706" b="-117"/>
          <a:stretch/>
        </p:blipFill>
        <p:spPr>
          <a:xfrm>
            <a:off x="187928" y="1692350"/>
            <a:ext cx="4557849" cy="22129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39222A3-64F8-43C5-A0A4-B59B1743DB3C}"/>
              </a:ext>
            </a:extLst>
          </p:cNvPr>
          <p:cNvSpPr/>
          <p:nvPr/>
        </p:nvSpPr>
        <p:spPr>
          <a:xfrm>
            <a:off x="179571" y="1071559"/>
            <a:ext cx="2690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8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Scene: </a:t>
            </a:r>
            <a:r>
              <a:rPr lang="en-US" altLang="ko-KR" sz="28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2, 3</a:t>
            </a:r>
            <a:endParaRPr lang="ko-KR" altLang="en-US" sz="2800" b="1" spc="-15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5"/>
          <a:srcRect l="34996" t="13637" r="54480" b="56445"/>
          <a:stretch/>
        </p:blipFill>
        <p:spPr>
          <a:xfrm>
            <a:off x="4925493" y="1480689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5"/>
          <a:srcRect l="46300" t="17974" r="43176" b="52108"/>
          <a:stretch/>
        </p:blipFill>
        <p:spPr>
          <a:xfrm>
            <a:off x="10718362" y="3468007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54864" t="29540" r="34612" b="40542"/>
          <a:stretch/>
        </p:blipFill>
        <p:spPr>
          <a:xfrm>
            <a:off x="10718361" y="4955923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8" name="모서리가 둥근 직사각형 6">
            <a:extLst>
              <a:ext uri="{FF2B5EF4-FFF2-40B4-BE49-F238E27FC236}">
                <a16:creationId xmlns:a16="http://schemas.microsoft.com/office/drawing/2014/main" id="{C48CC6D8-3CCF-4A81-B2F3-306D4D371696}"/>
              </a:ext>
            </a:extLst>
          </p:cNvPr>
          <p:cNvSpPr/>
          <p:nvPr/>
        </p:nvSpPr>
        <p:spPr>
          <a:xfrm>
            <a:off x="6275716" y="1757703"/>
            <a:ext cx="3058784" cy="628654"/>
          </a:xfrm>
          <a:prstGeom prst="roundRect">
            <a:avLst/>
          </a:prstGeom>
          <a:solidFill>
            <a:srgbClr val="32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Hi, Mrs. Wilson. </a:t>
            </a:r>
          </a:p>
        </p:txBody>
      </p:sp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C48CC6D8-3CCF-4A81-B2F3-306D4D371696}"/>
              </a:ext>
            </a:extLst>
          </p:cNvPr>
          <p:cNvSpPr/>
          <p:nvPr/>
        </p:nvSpPr>
        <p:spPr>
          <a:xfrm>
            <a:off x="6275716" y="2582533"/>
            <a:ext cx="3058784" cy="628654"/>
          </a:xfrm>
          <a:prstGeom prst="roundRect">
            <a:avLst/>
          </a:prstGeom>
          <a:solidFill>
            <a:srgbClr val="32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Can 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help you?</a:t>
            </a:r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285D4CFF-4EE4-4E37-AD68-6F50827F17C2}"/>
              </a:ext>
            </a:extLst>
          </p:cNvPr>
          <p:cNvSpPr/>
          <p:nvPr/>
        </p:nvSpPr>
        <p:spPr>
          <a:xfrm>
            <a:off x="5238750" y="3745021"/>
            <a:ext cx="5249012" cy="628654"/>
          </a:xfrm>
          <a:prstGeom prst="roundRect">
            <a:avLst/>
          </a:prstGeom>
          <a:solidFill>
            <a:srgbClr val="F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thank you, </a:t>
            </a:r>
            <a:r>
              <a:rPr lang="en-US" altLang="ko-KR" sz="3200" b="1" spc="-150" dirty="0" err="1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Mr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Big Man.</a:t>
            </a:r>
          </a:p>
        </p:txBody>
      </p:sp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285D4CFF-4EE4-4E37-AD68-6F50827F17C2}"/>
              </a:ext>
            </a:extLst>
          </p:cNvPr>
          <p:cNvSpPr/>
          <p:nvPr/>
        </p:nvSpPr>
        <p:spPr>
          <a:xfrm>
            <a:off x="6591300" y="5232937"/>
            <a:ext cx="3896462" cy="1148814"/>
          </a:xfrm>
          <a:prstGeom prst="roundRect">
            <a:avLst/>
          </a:prstGeom>
          <a:solidFill>
            <a:srgbClr val="99C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Wow. Mr. Big Man,</a:t>
            </a:r>
            <a:b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you look great!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6-7-3Hi, Mrs.WilsonI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54200" y="-5954713"/>
            <a:ext cx="609600" cy="609600"/>
          </a:xfrm>
          <a:prstGeom prst="rect">
            <a:avLst/>
          </a:prstGeom>
        </p:spPr>
      </p:pic>
      <p:pic>
        <p:nvPicPr>
          <p:cNvPr id="14" name="6-7-3Can I help you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3563" y="-5600700"/>
            <a:ext cx="609600" cy="609600"/>
          </a:xfrm>
          <a:prstGeom prst="rect">
            <a:avLst/>
          </a:prstGeom>
        </p:spPr>
      </p:pic>
      <p:pic>
        <p:nvPicPr>
          <p:cNvPr id="15" name="6-7-3Oh, thank you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40225" y="-6397625"/>
            <a:ext cx="609600" cy="609600"/>
          </a:xfrm>
          <a:prstGeom prst="rect">
            <a:avLst/>
          </a:prstGeom>
        </p:spPr>
      </p:pic>
      <p:pic>
        <p:nvPicPr>
          <p:cNvPr id="16" name="6-7-3Wow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11488" y="-2974975"/>
            <a:ext cx="609600" cy="609600"/>
          </a:xfrm>
          <a:prstGeom prst="rect">
            <a:avLst/>
          </a:prstGeom>
        </p:spPr>
      </p:pic>
      <p:pic>
        <p:nvPicPr>
          <p:cNvPr id="17" name="6-7-3Mr. Big Man, you loog great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03975" y="-29749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72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44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3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697149-38DE-4FE8-8D74-3923026296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39222A3-64F8-43C5-A0A4-B59B1743DB3C}"/>
              </a:ext>
            </a:extLst>
          </p:cNvPr>
          <p:cNvSpPr/>
          <p:nvPr/>
        </p:nvSpPr>
        <p:spPr>
          <a:xfrm>
            <a:off x="179571" y="1071559"/>
            <a:ext cx="2690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8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Scene: 4</a:t>
            </a:r>
            <a:r>
              <a:rPr lang="en-US" altLang="ko-KR" sz="28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, 5</a:t>
            </a:r>
            <a:endParaRPr lang="ko-KR" altLang="en-US" sz="2800" b="1" spc="-15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571" y="1810223"/>
            <a:ext cx="4525779" cy="166934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2"/>
          <a:srcRect l="54864" t="29540" r="34612" b="40542"/>
          <a:stretch/>
        </p:blipFill>
        <p:spPr>
          <a:xfrm>
            <a:off x="10718361" y="1713323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6" name="모서리가 둥근 직사각형 6">
            <a:extLst>
              <a:ext uri="{FF2B5EF4-FFF2-40B4-BE49-F238E27FC236}">
                <a16:creationId xmlns:a16="http://schemas.microsoft.com/office/drawing/2014/main" id="{285D4CFF-4EE4-4E37-AD68-6F50827F17C2}"/>
              </a:ext>
            </a:extLst>
          </p:cNvPr>
          <p:cNvSpPr/>
          <p:nvPr/>
        </p:nvSpPr>
        <p:spPr>
          <a:xfrm>
            <a:off x="6248400" y="1990337"/>
            <a:ext cx="4239362" cy="727877"/>
          </a:xfrm>
          <a:prstGeom prst="roundRect">
            <a:avLst/>
          </a:prstGeom>
          <a:solidFill>
            <a:srgbClr val="99C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want to be like you.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285D4CFF-4EE4-4E37-AD68-6F50827F17C2}"/>
              </a:ext>
            </a:extLst>
          </p:cNvPr>
          <p:cNvSpPr/>
          <p:nvPr/>
        </p:nvSpPr>
        <p:spPr>
          <a:xfrm>
            <a:off x="4935949" y="2827470"/>
            <a:ext cx="5551813" cy="727877"/>
          </a:xfrm>
          <a:prstGeom prst="roundRect">
            <a:avLst/>
          </a:prstGeom>
          <a:solidFill>
            <a:srgbClr val="99C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often do you work out?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2"/>
          <a:srcRect l="34996" t="13637" r="54480" b="56445"/>
          <a:stretch/>
        </p:blipFill>
        <p:spPr>
          <a:xfrm>
            <a:off x="4925493" y="3720748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C48CC6D8-3CCF-4A81-B2F3-306D4D371696}"/>
              </a:ext>
            </a:extLst>
          </p:cNvPr>
          <p:cNvSpPr/>
          <p:nvPr/>
        </p:nvSpPr>
        <p:spPr>
          <a:xfrm>
            <a:off x="6275716" y="3997762"/>
            <a:ext cx="3992234" cy="628654"/>
          </a:xfrm>
          <a:prstGeom prst="roundRect">
            <a:avLst/>
          </a:prstGeom>
          <a:solidFill>
            <a:srgbClr val="32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work out every day.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C48CC6D8-3CCF-4A81-B2F3-306D4D371696}"/>
              </a:ext>
            </a:extLst>
          </p:cNvPr>
          <p:cNvSpPr/>
          <p:nvPr/>
        </p:nvSpPr>
        <p:spPr>
          <a:xfrm>
            <a:off x="6275716" y="4822592"/>
            <a:ext cx="4212046" cy="628654"/>
          </a:xfrm>
          <a:prstGeom prst="roundRect">
            <a:avLst/>
          </a:prstGeom>
          <a:solidFill>
            <a:srgbClr val="32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eat healthy food, too.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2"/>
          <a:srcRect l="34996" t="13637" r="54480" b="56445"/>
          <a:stretch/>
        </p:blipFill>
        <p:spPr>
          <a:xfrm>
            <a:off x="4925493" y="1810223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C48CC6D8-3CCF-4A81-B2F3-306D4D371696}"/>
              </a:ext>
            </a:extLst>
          </p:cNvPr>
          <p:cNvSpPr/>
          <p:nvPr/>
        </p:nvSpPr>
        <p:spPr>
          <a:xfrm>
            <a:off x="6275716" y="2087237"/>
            <a:ext cx="5613152" cy="628654"/>
          </a:xfrm>
          <a:prstGeom prst="roundRect">
            <a:avLst/>
          </a:prstGeom>
          <a:solidFill>
            <a:srgbClr val="32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often do you drink soda?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2"/>
          <a:srcRect l="54864" t="29540" r="34612" b="40542"/>
          <a:stretch/>
        </p:blipFill>
        <p:spPr>
          <a:xfrm>
            <a:off x="10718361" y="3044006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모서리가 둥근 직사각형 6">
            <a:extLst>
              <a:ext uri="{FF2B5EF4-FFF2-40B4-BE49-F238E27FC236}">
                <a16:creationId xmlns:a16="http://schemas.microsoft.com/office/drawing/2014/main" id="{285D4CFF-4EE4-4E37-AD68-6F50827F17C2}"/>
              </a:ext>
            </a:extLst>
          </p:cNvPr>
          <p:cNvSpPr/>
          <p:nvPr/>
        </p:nvSpPr>
        <p:spPr>
          <a:xfrm>
            <a:off x="6438900" y="3321020"/>
            <a:ext cx="4048862" cy="1075666"/>
          </a:xfrm>
          <a:prstGeom prst="roundRect">
            <a:avLst/>
          </a:prstGeom>
          <a:solidFill>
            <a:srgbClr val="99C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Well, three </a:t>
            </a:r>
            <a:b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 four times a day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2"/>
          <a:srcRect l="34996" t="13637" r="54480" b="56445"/>
          <a:stretch/>
        </p:blipFill>
        <p:spPr>
          <a:xfrm>
            <a:off x="4925493" y="4562087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7" name="모서리가 둥근 직사각형 6">
            <a:extLst>
              <a:ext uri="{FF2B5EF4-FFF2-40B4-BE49-F238E27FC236}">
                <a16:creationId xmlns:a16="http://schemas.microsoft.com/office/drawing/2014/main" id="{C48CC6D8-3CCF-4A81-B2F3-306D4D371696}"/>
              </a:ext>
            </a:extLst>
          </p:cNvPr>
          <p:cNvSpPr/>
          <p:nvPr/>
        </p:nvSpPr>
        <p:spPr>
          <a:xfrm>
            <a:off x="6275715" y="4839101"/>
            <a:ext cx="4442645" cy="628654"/>
          </a:xfrm>
          <a:prstGeom prst="roundRect">
            <a:avLst/>
          </a:prstGeom>
          <a:solidFill>
            <a:srgbClr val="32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Really? That’s not good.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모서리가 둥근 직사각형 6">
            <a:extLst>
              <a:ext uri="{FF2B5EF4-FFF2-40B4-BE49-F238E27FC236}">
                <a16:creationId xmlns:a16="http://schemas.microsoft.com/office/drawing/2014/main" id="{C48CC6D8-3CCF-4A81-B2F3-306D4D371696}"/>
              </a:ext>
            </a:extLst>
          </p:cNvPr>
          <p:cNvSpPr/>
          <p:nvPr/>
        </p:nvSpPr>
        <p:spPr>
          <a:xfrm>
            <a:off x="6275716" y="5663931"/>
            <a:ext cx="5249534" cy="628654"/>
          </a:xfrm>
          <a:prstGeom prst="roundRect">
            <a:avLst/>
          </a:prstGeom>
          <a:solidFill>
            <a:srgbClr val="32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Don’t drink soda too much.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9" name="6-7-3I want be like you_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06500" y="-6278563"/>
            <a:ext cx="609600" cy="609600"/>
          </a:xfrm>
          <a:prstGeom prst="rect">
            <a:avLst/>
          </a:prstGeom>
        </p:spPr>
      </p:pic>
      <p:pic>
        <p:nvPicPr>
          <p:cNvPr id="20" name="6-7-3I eat healthy_0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52463" y="-5954713"/>
            <a:ext cx="609600" cy="609600"/>
          </a:xfrm>
          <a:prstGeom prst="rect">
            <a:avLst/>
          </a:prstGeom>
        </p:spPr>
      </p:pic>
      <p:pic>
        <p:nvPicPr>
          <p:cNvPr id="21" name="6-7-3I work out every day_0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76338" y="-3741738"/>
            <a:ext cx="609600" cy="609600"/>
          </a:xfrm>
          <a:prstGeom prst="rect">
            <a:avLst/>
          </a:prstGeom>
        </p:spPr>
      </p:pic>
      <p:pic>
        <p:nvPicPr>
          <p:cNvPr id="22" name="6-7-3I eat healthy_0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7575" y="-3476625"/>
            <a:ext cx="609600" cy="609600"/>
          </a:xfrm>
          <a:prstGeom prst="rect">
            <a:avLst/>
          </a:prstGeom>
        </p:spPr>
      </p:pic>
      <p:pic>
        <p:nvPicPr>
          <p:cNvPr id="23" name="6-7-3How often do you drink_10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16725" y="-5659438"/>
            <a:ext cx="609600" cy="609600"/>
          </a:xfrm>
          <a:prstGeom prst="rect">
            <a:avLst/>
          </a:prstGeom>
        </p:spPr>
      </p:pic>
      <p:pic>
        <p:nvPicPr>
          <p:cNvPr id="24" name="6-7-3Well, three or_1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053263" y="-3535363"/>
            <a:ext cx="609600" cy="609600"/>
          </a:xfrm>
          <a:prstGeom prst="rect">
            <a:avLst/>
          </a:prstGeom>
        </p:spPr>
      </p:pic>
      <p:pic>
        <p:nvPicPr>
          <p:cNvPr id="25" name="6-7-3Really_12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35788" y="-1206500"/>
            <a:ext cx="609600" cy="609600"/>
          </a:xfrm>
          <a:prstGeom prst="rect">
            <a:avLst/>
          </a:prstGeom>
        </p:spPr>
      </p:pic>
      <p:pic>
        <p:nvPicPr>
          <p:cNvPr id="26" name="6-7-3That's not good_1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029700" y="-911225"/>
            <a:ext cx="609600" cy="609600"/>
          </a:xfrm>
          <a:prstGeom prst="rect">
            <a:avLst/>
          </a:prstGeom>
        </p:spPr>
      </p:pic>
      <p:pic>
        <p:nvPicPr>
          <p:cNvPr id="27" name="6-7-3Don't drink_14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29988" y="-998538"/>
            <a:ext cx="609600" cy="609600"/>
          </a:xfrm>
          <a:prstGeom prst="rect">
            <a:avLst/>
          </a:prstGeom>
        </p:spPr>
      </p:pic>
      <p:pic>
        <p:nvPicPr>
          <p:cNvPr id="28" name="6-7-3How often do you work out_07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979275" y="-4864100"/>
            <a:ext cx="609600" cy="609600"/>
          </a:xfrm>
          <a:prstGeom prst="rect">
            <a:avLst/>
          </a:prstGeom>
        </p:spPr>
      </p:pic>
      <p:pic>
        <p:nvPicPr>
          <p:cNvPr id="29" name="6-7-3How often do you work out_07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78988" y="-4922838"/>
            <a:ext cx="609600" cy="609600"/>
          </a:xfrm>
          <a:prstGeom prst="rect">
            <a:avLst/>
          </a:prstGeom>
        </p:spPr>
      </p:pic>
      <p:pic>
        <p:nvPicPr>
          <p:cNvPr id="30" name="6-7-3Don't drink_14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011150" y="-34480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19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2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3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59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11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2" grpId="0" animBg="1"/>
      <p:bldP spid="15" grpId="0" animBg="1"/>
      <p:bldP spid="17" grpId="0" animBg="1"/>
      <p:bldP spid="18" grpId="0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697149-38DE-4FE8-8D74-3923026296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39222A3-64F8-43C5-A0A4-B59B1743DB3C}"/>
              </a:ext>
            </a:extLst>
          </p:cNvPr>
          <p:cNvSpPr/>
          <p:nvPr/>
        </p:nvSpPr>
        <p:spPr>
          <a:xfrm>
            <a:off x="179571" y="1071559"/>
            <a:ext cx="2690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8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Scene: </a:t>
            </a:r>
            <a:r>
              <a:rPr lang="en-US" altLang="ko-KR" sz="28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6, 8</a:t>
            </a:r>
            <a:endParaRPr lang="ko-KR" altLang="en-US" sz="2800" b="1" spc="-150" dirty="0">
              <a:ln>
                <a:solidFill>
                  <a:srgbClr val="CEC0D4">
                    <a:alpha val="1000"/>
                  </a:srgb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7"/>
          <a:srcRect t="936"/>
          <a:stretch/>
        </p:blipFill>
        <p:spPr>
          <a:xfrm>
            <a:off x="179572" y="1810223"/>
            <a:ext cx="4146348" cy="169497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8"/>
          <a:srcRect l="54864" t="29540" r="34612" b="40542"/>
          <a:stretch/>
        </p:blipFill>
        <p:spPr>
          <a:xfrm>
            <a:off x="10718361" y="1018859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6" name="모서리가 둥근 직사각형 6">
            <a:extLst>
              <a:ext uri="{FF2B5EF4-FFF2-40B4-BE49-F238E27FC236}">
                <a16:creationId xmlns:a16="http://schemas.microsoft.com/office/drawing/2014/main" id="{285D4CFF-4EE4-4E37-AD68-6F50827F17C2}"/>
              </a:ext>
            </a:extLst>
          </p:cNvPr>
          <p:cNvSpPr/>
          <p:nvPr/>
        </p:nvSpPr>
        <p:spPr>
          <a:xfrm>
            <a:off x="5543550" y="1272710"/>
            <a:ext cx="4944212" cy="674979"/>
          </a:xfrm>
          <a:prstGeom prst="roundRect">
            <a:avLst/>
          </a:prstGeom>
          <a:solidFill>
            <a:srgbClr val="99C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We made cookies for you.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8"/>
          <a:srcRect l="34996" t="13637" r="54480" b="56445"/>
          <a:stretch/>
        </p:blipFill>
        <p:spPr>
          <a:xfrm>
            <a:off x="4601643" y="1915791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8" name="모서리가 둥근 직사각형 6">
            <a:extLst>
              <a:ext uri="{FF2B5EF4-FFF2-40B4-BE49-F238E27FC236}">
                <a16:creationId xmlns:a16="http://schemas.microsoft.com/office/drawing/2014/main" id="{C48CC6D8-3CCF-4A81-B2F3-306D4D371696}"/>
              </a:ext>
            </a:extLst>
          </p:cNvPr>
          <p:cNvSpPr/>
          <p:nvPr/>
        </p:nvSpPr>
        <p:spPr>
          <a:xfrm>
            <a:off x="5951866" y="2192805"/>
            <a:ext cx="4087484" cy="628654"/>
          </a:xfrm>
          <a:prstGeom prst="roundRect">
            <a:avLst/>
          </a:prstGeom>
          <a:solidFill>
            <a:srgbClr val="32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Oh, thanks. Come in.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8"/>
          <a:srcRect l="46300" t="17974" r="43176" b="52108"/>
          <a:stretch/>
        </p:blipFill>
        <p:spPr>
          <a:xfrm>
            <a:off x="10718362" y="2793673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285D4CFF-4EE4-4E37-AD68-6F50827F17C2}"/>
              </a:ext>
            </a:extLst>
          </p:cNvPr>
          <p:cNvSpPr/>
          <p:nvPr/>
        </p:nvSpPr>
        <p:spPr>
          <a:xfrm>
            <a:off x="6686550" y="3070686"/>
            <a:ext cx="3801212" cy="1044113"/>
          </a:xfrm>
          <a:prstGeom prst="roundRect">
            <a:avLst/>
          </a:prstGeom>
          <a:solidFill>
            <a:srgbClr val="F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often do you clean your house?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8"/>
          <a:srcRect l="34996" t="13637" r="54480" b="56445"/>
          <a:stretch/>
        </p:blipFill>
        <p:spPr>
          <a:xfrm>
            <a:off x="4601643" y="4044295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C48CC6D8-3CCF-4A81-B2F3-306D4D371696}"/>
              </a:ext>
            </a:extLst>
          </p:cNvPr>
          <p:cNvSpPr/>
          <p:nvPr/>
        </p:nvSpPr>
        <p:spPr>
          <a:xfrm>
            <a:off x="5951866" y="4321309"/>
            <a:ext cx="3668384" cy="628654"/>
          </a:xfrm>
          <a:prstGeom prst="roundRect">
            <a:avLst/>
          </a:prstGeom>
          <a:solidFill>
            <a:srgbClr val="325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Well, once a week.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8"/>
          <a:srcRect l="54864" t="29540" r="34612" b="40542"/>
          <a:stretch/>
        </p:blipFill>
        <p:spPr>
          <a:xfrm>
            <a:off x="10718361" y="4940223"/>
            <a:ext cx="1170507" cy="118268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모서리가 둥근 직사각형 6">
            <a:extLst>
              <a:ext uri="{FF2B5EF4-FFF2-40B4-BE49-F238E27FC236}">
                <a16:creationId xmlns:a16="http://schemas.microsoft.com/office/drawing/2014/main" id="{285D4CFF-4EE4-4E37-AD68-6F50827F17C2}"/>
              </a:ext>
            </a:extLst>
          </p:cNvPr>
          <p:cNvSpPr/>
          <p:nvPr/>
        </p:nvSpPr>
        <p:spPr>
          <a:xfrm>
            <a:off x="7219950" y="5194074"/>
            <a:ext cx="3267812" cy="674979"/>
          </a:xfrm>
          <a:prstGeom prst="roundRect">
            <a:avLst/>
          </a:prstGeom>
          <a:solidFill>
            <a:srgbClr val="99C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That’s not good.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모서리가 둥근 직사각형 6">
            <a:extLst>
              <a:ext uri="{FF2B5EF4-FFF2-40B4-BE49-F238E27FC236}">
                <a16:creationId xmlns:a16="http://schemas.microsoft.com/office/drawing/2014/main" id="{285D4CFF-4EE4-4E37-AD68-6F50827F17C2}"/>
              </a:ext>
            </a:extLst>
          </p:cNvPr>
          <p:cNvSpPr/>
          <p:nvPr/>
        </p:nvSpPr>
        <p:spPr>
          <a:xfrm>
            <a:off x="5181600" y="6029238"/>
            <a:ext cx="5306162" cy="674979"/>
          </a:xfrm>
          <a:prstGeom prst="roundRect">
            <a:avLst/>
          </a:prstGeom>
          <a:solidFill>
            <a:srgbClr val="99C1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Clean the house more often.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" name="6-7-3We made cookies_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5475" y="-2403475"/>
            <a:ext cx="609600" cy="609600"/>
          </a:xfrm>
          <a:prstGeom prst="rect">
            <a:avLst/>
          </a:prstGeom>
        </p:spPr>
      </p:pic>
      <p:pic>
        <p:nvPicPr>
          <p:cNvPr id="17" name="6-7-3Oh, thanks_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59025" y="-2136775"/>
            <a:ext cx="609600" cy="609600"/>
          </a:xfrm>
          <a:prstGeom prst="rect">
            <a:avLst/>
          </a:prstGeom>
        </p:spPr>
      </p:pic>
      <p:pic>
        <p:nvPicPr>
          <p:cNvPr id="18" name="6-7-3Come in_1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30675" y="-2193925"/>
            <a:ext cx="609600" cy="609600"/>
          </a:xfrm>
          <a:prstGeom prst="rect">
            <a:avLst/>
          </a:prstGeom>
        </p:spPr>
      </p:pic>
      <p:pic>
        <p:nvPicPr>
          <p:cNvPr id="19" name="6-7-3How often do you clean_18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83275" y="-2327275"/>
            <a:ext cx="609600" cy="609600"/>
          </a:xfrm>
          <a:prstGeom prst="rect">
            <a:avLst/>
          </a:prstGeom>
        </p:spPr>
      </p:pic>
      <p:pic>
        <p:nvPicPr>
          <p:cNvPr id="20" name="6-7-3Well, once a week_19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92975" y="-1812925"/>
            <a:ext cx="609600" cy="609600"/>
          </a:xfrm>
          <a:prstGeom prst="rect">
            <a:avLst/>
          </a:prstGeom>
        </p:spPr>
      </p:pic>
      <p:pic>
        <p:nvPicPr>
          <p:cNvPr id="21" name="6-7-3That's not good_20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12325" y="-2193925"/>
            <a:ext cx="609600" cy="609600"/>
          </a:xfrm>
          <a:prstGeom prst="rect">
            <a:avLst/>
          </a:prstGeom>
        </p:spPr>
      </p:pic>
      <p:pic>
        <p:nvPicPr>
          <p:cNvPr id="22" name="6-7-3Clean the house_2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93525" y="-28797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73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62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0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6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15" grpId="0" animBg="1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C644E4-F2DE-4AB5-BD0C-C8DDF3B7D9FB}"/>
              </a:ext>
            </a:extLst>
          </p:cNvPr>
          <p:cNvSpPr txBox="1">
            <a:spLocks/>
          </p:cNvSpPr>
          <p:nvPr/>
        </p:nvSpPr>
        <p:spPr>
          <a:xfrm>
            <a:off x="828968" y="0"/>
            <a:ext cx="10534064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7_story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968" y="932873"/>
            <a:ext cx="10534064" cy="5925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43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F47E30-4DA9-438D-B0A0-2C1BB9EA26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 Do It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84" y="1100588"/>
            <a:ext cx="10076033" cy="553312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362700" y="5962650"/>
            <a:ext cx="4343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0210800" y="1100588"/>
            <a:ext cx="131445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64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90B41D-EC40-42DF-9020-83E18BE9163E}"/>
              </a:ext>
            </a:extLst>
          </p:cNvPr>
          <p:cNvSpPr txBox="1">
            <a:spLocks/>
          </p:cNvSpPr>
          <p:nvPr/>
        </p:nvSpPr>
        <p:spPr>
          <a:xfrm>
            <a:off x="828967" y="0"/>
            <a:ext cx="10534065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L7_song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967" y="932873"/>
            <a:ext cx="10534065" cy="5925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41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84" y="996848"/>
            <a:ext cx="10076033" cy="5550102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BCF47E30-4DA9-438D-B0A0-2C1BB9EA26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Make a Story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 Do It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210800" y="986288"/>
            <a:ext cx="131445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5392F6-A8E2-47BE-922A-9250ADE57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438" y1="35088" x2="23438" y2="35088"/>
                        <a14:foregroundMark x1="21875" y1="35088" x2="37500" y2="57895"/>
                        <a14:foregroundMark x1="71875" y1="29825" x2="46875" y2="64912"/>
                        <a14:foregroundMark x1="48438" y1="75439" x2="48438" y2="75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5423" y="4073612"/>
            <a:ext cx="670560" cy="597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79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FE7684F4-C39F-48BC-A672-61CEDBD6EC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Point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1502524"/>
            <a:ext cx="11083636" cy="488165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D5392F6-A8E2-47BE-922A-9250ADE57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438" y1="35088" x2="23438" y2="35088"/>
                        <a14:foregroundMark x1="21875" y1="35088" x2="37500" y2="57895"/>
                        <a14:foregroundMark x1="71875" y1="29825" x2="46875" y2="64912"/>
                        <a14:foregroundMark x1="48438" y1="75439" x2="48438" y2="75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623" y="4911812"/>
            <a:ext cx="670560" cy="597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05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1494648"/>
            <a:ext cx="11083636" cy="4745003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FE7684F4-C39F-48BC-A672-61CEDBD6EC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Point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0700" y="3439300"/>
            <a:ext cx="405765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391150" y="4972825"/>
            <a:ext cx="280035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44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32177E-65CC-4BA9-AA12-A6DFE3E6A2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Your Work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AutoShape 23">
            <a:extLst>
              <a:ext uri="{FF2B5EF4-FFF2-40B4-BE49-F238E27FC236}">
                <a16:creationId xmlns:a16="http://schemas.microsoft.com/office/drawing/2014/main" id="{0B9B05FA-72A0-4C4D-87D8-2A46D3C63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211" y="1146175"/>
            <a:ext cx="9843578" cy="1038509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CEC0D4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ko-KR" altLang="en-US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다음 문장을 완성하여 공책에 써보세요</a:t>
            </a:r>
            <a:r>
              <a: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11" y="2302736"/>
            <a:ext cx="9843578" cy="44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9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5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4FBFBC51-6276-4ADA-BB01-4DFCB419F8BD}"/>
              </a:ext>
            </a:extLst>
          </p:cNvPr>
          <p:cNvSpPr txBox="1">
            <a:spLocks/>
          </p:cNvSpPr>
          <p:nvPr/>
        </p:nvSpPr>
        <p:spPr>
          <a:xfrm>
            <a:off x="438150" y="457200"/>
            <a:ext cx="11315700" cy="594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삽화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음원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 등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L7_song_m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606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499" y="-13890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0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F5DCBF-E45E-40F7-BAE5-DE280E4BF6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Warm Up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54900760" descr="EMB000017342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943100"/>
            <a:ext cx="470444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6">
            <a:extLst>
              <a:ext uri="{FF2B5EF4-FFF2-40B4-BE49-F238E27FC236}">
                <a16:creationId xmlns:a16="http://schemas.microsoft.com/office/drawing/2014/main" id="{F95161D3-7F87-4429-8B09-62CAF92EC649}"/>
              </a:ext>
            </a:extLst>
          </p:cNvPr>
          <p:cNvSpPr/>
          <p:nvPr/>
        </p:nvSpPr>
        <p:spPr>
          <a:xfrm>
            <a:off x="6429438" y="1923310"/>
            <a:ext cx="3476562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eat breakfast</a:t>
            </a:r>
            <a:endParaRPr lang="ko-KR" altLang="en-US" sz="40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모서리가 둥근 직사각형 6">
            <a:extLst>
              <a:ext uri="{FF2B5EF4-FFF2-40B4-BE49-F238E27FC236}">
                <a16:creationId xmlns:a16="http://schemas.microsoft.com/office/drawing/2014/main" id="{F95161D3-7F87-4429-8B09-62CAF92EC649}"/>
              </a:ext>
            </a:extLst>
          </p:cNvPr>
          <p:cNvSpPr/>
          <p:nvPr/>
        </p:nvSpPr>
        <p:spPr>
          <a:xfrm>
            <a:off x="6429438" y="3151954"/>
            <a:ext cx="4886262" cy="13148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How often do you</a:t>
            </a:r>
          </a:p>
          <a:p>
            <a:pPr algn="ctr"/>
            <a: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eat breakfast?</a:t>
            </a:r>
            <a:endParaRPr lang="ko-KR" altLang="en-US" sz="40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F95161D3-7F87-4429-8B09-62CAF92EC649}"/>
              </a:ext>
            </a:extLst>
          </p:cNvPr>
          <p:cNvSpPr/>
          <p:nvPr/>
        </p:nvSpPr>
        <p:spPr>
          <a:xfrm>
            <a:off x="6429438" y="4857216"/>
            <a:ext cx="4886262" cy="14292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eat breakfast</a:t>
            </a:r>
          </a:p>
          <a:p>
            <a:pPr algn="ctr"/>
            <a:r>
              <a:rPr lang="en-US" altLang="ko-KR" sz="40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five times a week.</a:t>
            </a:r>
            <a:endParaRPr lang="ko-KR" altLang="en-US" sz="40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24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80C56E2-4F69-43F7-92C1-133EB576A473}"/>
              </a:ext>
            </a:extLst>
          </p:cNvPr>
          <p:cNvGrpSpPr/>
          <p:nvPr/>
        </p:nvGrpSpPr>
        <p:grpSpPr>
          <a:xfrm>
            <a:off x="469077" y="1261303"/>
            <a:ext cx="10877044" cy="1695716"/>
            <a:chOff x="469077" y="1261303"/>
            <a:chExt cx="10877044" cy="1695716"/>
          </a:xfrm>
        </p:grpSpPr>
        <p:sp>
          <p:nvSpPr>
            <p:cNvPr id="3" name="AutoShape 23">
              <a:extLst>
                <a:ext uri="{FF2B5EF4-FFF2-40B4-BE49-F238E27FC236}">
                  <a16:creationId xmlns:a16="http://schemas.microsoft.com/office/drawing/2014/main" id="{5D72E0A6-8008-4B31-A6AD-11C079A20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589907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빈도수를 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묻고 답하는 말하기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" name="그래픽 3" descr="배지 1">
              <a:extLst>
                <a:ext uri="{FF2B5EF4-FFF2-40B4-BE49-F238E27FC236}">
                  <a16:creationId xmlns:a16="http://schemas.microsoft.com/office/drawing/2014/main" id="{B8813F30-584C-4A37-8984-F09F9351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69077" y="1261303"/>
              <a:ext cx="1695716" cy="1695716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7EF6212-15E1-4C22-8431-1EF5F5BC42C8}"/>
              </a:ext>
            </a:extLst>
          </p:cNvPr>
          <p:cNvGrpSpPr/>
          <p:nvPr/>
        </p:nvGrpSpPr>
        <p:grpSpPr>
          <a:xfrm>
            <a:off x="469077" y="2974104"/>
            <a:ext cx="10877044" cy="1695716"/>
            <a:chOff x="469077" y="2974104"/>
            <a:chExt cx="10877044" cy="1695716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BCE27BE7-B9AE-410D-BD8E-9D3750818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26210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칭찬하는 말하기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" name="그래픽 6" descr="배지">
              <a:extLst>
                <a:ext uri="{FF2B5EF4-FFF2-40B4-BE49-F238E27FC236}">
                  <a16:creationId xmlns:a16="http://schemas.microsoft.com/office/drawing/2014/main" id="{81DBE2C8-8508-4613-B99C-900C09053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69077" y="2974104"/>
              <a:ext cx="1695716" cy="1695716"/>
            </a:xfrm>
            <a:prstGeom prst="rect">
              <a:avLst/>
            </a:prstGeom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6C05D0C-F3E7-4338-96F9-644C4561775F}"/>
              </a:ext>
            </a:extLst>
          </p:cNvPr>
          <p:cNvGrpSpPr/>
          <p:nvPr/>
        </p:nvGrpSpPr>
        <p:grpSpPr>
          <a:xfrm>
            <a:off x="469077" y="4686905"/>
            <a:ext cx="10877044" cy="1695716"/>
            <a:chOff x="469077" y="4686905"/>
            <a:chExt cx="10877044" cy="1695716"/>
          </a:xfrm>
        </p:grpSpPr>
        <p:sp>
          <p:nvSpPr>
            <p:cNvPr id="9" name="AutoShape 23">
              <a:extLst>
                <a:ext uri="{FF2B5EF4-FFF2-40B4-BE49-F238E27FC236}">
                  <a16:creationId xmlns:a16="http://schemas.microsoft.com/office/drawing/2014/main" id="{177B0706-1C57-4CF6-B713-AEB3E6591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5015508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 빈도수를 묻고 답하는 문장 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읽고 쓰기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0" name="그래픽 9" descr="배지 3">
              <a:extLst>
                <a:ext uri="{FF2B5EF4-FFF2-40B4-BE49-F238E27FC236}">
                  <a16:creationId xmlns:a16="http://schemas.microsoft.com/office/drawing/2014/main" id="{BAFFB8E7-B98A-4CC5-9E60-66B0348BC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469077" y="4686905"/>
              <a:ext cx="1695716" cy="1695716"/>
            </a:xfrm>
            <a:prstGeom prst="rect">
              <a:avLst/>
            </a:prstGeom>
          </p:spPr>
        </p:pic>
      </p:grpSp>
      <p:sp>
        <p:nvSpPr>
          <p:cNvPr id="11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56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20" y="0"/>
            <a:ext cx="10430359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CC48651-0196-4D61-AEC1-13DB279E4710}"/>
              </a:ext>
            </a:extLst>
          </p:cNvPr>
          <p:cNvSpPr/>
          <p:nvPr/>
        </p:nvSpPr>
        <p:spPr>
          <a:xfrm>
            <a:off x="1136937" y="1052547"/>
            <a:ext cx="1476954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A16ACA1-AFE9-45C4-9D80-921FF5D0C5E1}"/>
              </a:ext>
            </a:extLst>
          </p:cNvPr>
          <p:cNvSpPr/>
          <p:nvPr/>
        </p:nvSpPr>
        <p:spPr>
          <a:xfrm>
            <a:off x="1111537" y="3972592"/>
            <a:ext cx="1476954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FE06419-1621-4B04-BD7B-6728A091097B}"/>
              </a:ext>
            </a:extLst>
          </p:cNvPr>
          <p:cNvSpPr/>
          <p:nvPr/>
        </p:nvSpPr>
        <p:spPr>
          <a:xfrm>
            <a:off x="6391631" y="349014"/>
            <a:ext cx="1476954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B2FDED5-A923-4997-A962-AEAB8598026E}"/>
              </a:ext>
            </a:extLst>
          </p:cNvPr>
          <p:cNvSpPr/>
          <p:nvPr/>
        </p:nvSpPr>
        <p:spPr>
          <a:xfrm>
            <a:off x="9706545" y="4649923"/>
            <a:ext cx="1109657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CF0171B-A576-4871-AC62-17A4E302005D}"/>
              </a:ext>
            </a:extLst>
          </p:cNvPr>
          <p:cNvSpPr/>
          <p:nvPr/>
        </p:nvSpPr>
        <p:spPr>
          <a:xfrm>
            <a:off x="7247364" y="5789458"/>
            <a:ext cx="1109657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49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7437E0-392F-4196-AFFA-659969B994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Speak and Read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Look and Speak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571297"/>
            <a:ext cx="12192000" cy="476043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61" y="1828800"/>
            <a:ext cx="4010994" cy="34544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4457" y="1828800"/>
            <a:ext cx="3821735" cy="413065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9750" y="1725467"/>
            <a:ext cx="3128377" cy="311948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9526" y="3509021"/>
            <a:ext cx="4418294" cy="2557495"/>
          </a:xfrm>
          <a:prstGeom prst="rect">
            <a:avLst/>
          </a:prstGeom>
        </p:spPr>
      </p:pic>
      <p:pic>
        <p:nvPicPr>
          <p:cNvPr id="8" name="6-6-3speak and read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02325" y="-5924550"/>
            <a:ext cx="609600" cy="609600"/>
          </a:xfrm>
          <a:prstGeom prst="rect">
            <a:avLst/>
          </a:prstGeom>
        </p:spPr>
      </p:pic>
      <p:pic>
        <p:nvPicPr>
          <p:cNvPr id="9" name="6-6-3speak and read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94400" y="-5832475"/>
            <a:ext cx="609600" cy="609600"/>
          </a:xfrm>
          <a:prstGeom prst="rect">
            <a:avLst/>
          </a:prstGeom>
        </p:spPr>
      </p:pic>
      <p:pic>
        <p:nvPicPr>
          <p:cNvPr id="10" name="6-6-3speak and read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86475" y="-5740400"/>
            <a:ext cx="609600" cy="609600"/>
          </a:xfrm>
          <a:prstGeom prst="rect">
            <a:avLst/>
          </a:prstGeom>
        </p:spPr>
      </p:pic>
      <p:pic>
        <p:nvPicPr>
          <p:cNvPr id="11" name="6-6-3speak and read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78550" y="-56483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92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C2A502-E868-4A2A-86C4-21B52C6103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Speak and Read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Listen and Read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15985" y="1113628"/>
            <a:ext cx="9160030" cy="329326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5985" y="4297709"/>
            <a:ext cx="5337149" cy="2306467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2029C32F-445F-4DA6-A1FC-334D15745C6F}"/>
              </a:ext>
            </a:extLst>
          </p:cNvPr>
          <p:cNvCxnSpPr>
            <a:cxnSpLocks/>
          </p:cNvCxnSpPr>
          <p:nvPr/>
        </p:nvCxnSpPr>
        <p:spPr>
          <a:xfrm>
            <a:off x="2276061" y="4989157"/>
            <a:ext cx="2951032" cy="0"/>
          </a:xfrm>
          <a:prstGeom prst="lin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2029C32F-445F-4DA6-A1FC-334D15745C6F}"/>
              </a:ext>
            </a:extLst>
          </p:cNvPr>
          <p:cNvCxnSpPr>
            <a:cxnSpLocks/>
          </p:cNvCxnSpPr>
          <p:nvPr/>
        </p:nvCxnSpPr>
        <p:spPr>
          <a:xfrm>
            <a:off x="2276061" y="5821672"/>
            <a:ext cx="2759963" cy="0"/>
          </a:xfrm>
          <a:prstGeom prst="lin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029C32F-445F-4DA6-A1FC-334D15745C6F}"/>
              </a:ext>
            </a:extLst>
          </p:cNvPr>
          <p:cNvCxnSpPr>
            <a:cxnSpLocks/>
          </p:cNvCxnSpPr>
          <p:nvPr/>
        </p:nvCxnSpPr>
        <p:spPr>
          <a:xfrm>
            <a:off x="2276061" y="6604176"/>
            <a:ext cx="4452285" cy="0"/>
          </a:xfrm>
          <a:prstGeom prst="lin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" name="6-6-3speak and read_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53775" y="-5748338"/>
            <a:ext cx="609600" cy="609600"/>
          </a:xfrm>
          <a:prstGeom prst="rect">
            <a:avLst/>
          </a:prstGeom>
        </p:spPr>
      </p:pic>
      <p:pic>
        <p:nvPicPr>
          <p:cNvPr id="12" name="6-6-3speak and read_0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5850" y="-5656263"/>
            <a:ext cx="609600" cy="609600"/>
          </a:xfrm>
          <a:prstGeom prst="rect">
            <a:avLst/>
          </a:prstGeom>
        </p:spPr>
      </p:pic>
      <p:pic>
        <p:nvPicPr>
          <p:cNvPr id="13" name="6-6-3speak and read_0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37925" y="-5564188"/>
            <a:ext cx="609600" cy="609600"/>
          </a:xfrm>
          <a:prstGeom prst="rect">
            <a:avLst/>
          </a:prstGeom>
        </p:spPr>
      </p:pic>
      <p:pic>
        <p:nvPicPr>
          <p:cNvPr id="14" name="6-6-3speak and read_04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-5472113"/>
            <a:ext cx="609600" cy="609600"/>
          </a:xfrm>
          <a:prstGeom prst="rect">
            <a:avLst/>
          </a:prstGeom>
        </p:spPr>
      </p:pic>
      <p:pic>
        <p:nvPicPr>
          <p:cNvPr id="15" name="6-6-3speak and read_05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4463" y="-5807075"/>
            <a:ext cx="609601" cy="609600"/>
          </a:xfrm>
          <a:prstGeom prst="rect">
            <a:avLst/>
          </a:prstGeom>
        </p:spPr>
      </p:pic>
      <p:pic>
        <p:nvPicPr>
          <p:cNvPr id="16" name="6-6-3speak and read_06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388" y="-5715000"/>
            <a:ext cx="609601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58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4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2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068895-72C0-4D9B-9095-0AFABBEA45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Speak and Read </a:t>
            </a:r>
            <a:r>
              <a:rPr lang="en-US" altLang="ko-KR" sz="2800" b="1" dirty="0" err="1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 and Choose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985" y="1117707"/>
            <a:ext cx="9160030" cy="325780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986" y="4375516"/>
            <a:ext cx="6549842" cy="235105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582" y="3767136"/>
            <a:ext cx="1807831" cy="40481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9531F35-6104-401E-AF75-F33126675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438" y1="35088" x2="23438" y2="35088"/>
                        <a14:foregroundMark x1="21875" y1="35088" x2="37500" y2="57895"/>
                        <a14:foregroundMark x1="71875" y1="29825" x2="46875" y2="64912"/>
                        <a14:foregroundMark x1="48438" y1="75439" x2="48438" y2="75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389" y="4819461"/>
            <a:ext cx="670560" cy="597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04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2848"/>
            <a:ext cx="12192000" cy="5065152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CD9F6CEC-B43E-41F5-A7E7-1C432C33841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 and Write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3429"/>
            <a:ext cx="9160030" cy="473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F3ABF5-04F6-4AA0-8ED4-037180AD2985}"/>
              </a:ext>
            </a:extLst>
          </p:cNvPr>
          <p:cNvSpPr txBox="1"/>
          <p:nvPr/>
        </p:nvSpPr>
        <p:spPr>
          <a:xfrm>
            <a:off x="7247050" y="2091972"/>
            <a:ext cx="439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brush your teeth</a:t>
            </a:r>
            <a:endParaRPr lang="ko-KR" altLang="en-US" sz="4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3ABF5-04F6-4AA0-8ED4-037180AD2985}"/>
              </a:ext>
            </a:extLst>
          </p:cNvPr>
          <p:cNvSpPr txBox="1"/>
          <p:nvPr/>
        </p:nvSpPr>
        <p:spPr>
          <a:xfrm>
            <a:off x="3248351" y="3142847"/>
            <a:ext cx="439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Three times</a:t>
            </a:r>
            <a:endParaRPr lang="ko-KR" altLang="en-US" sz="4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3ABF5-04F6-4AA0-8ED4-037180AD2985}"/>
              </a:ext>
            </a:extLst>
          </p:cNvPr>
          <p:cNvSpPr txBox="1"/>
          <p:nvPr/>
        </p:nvSpPr>
        <p:spPr>
          <a:xfrm>
            <a:off x="7247143" y="4574229"/>
            <a:ext cx="439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clean your room</a:t>
            </a:r>
            <a:endParaRPr lang="ko-KR" altLang="en-US" sz="4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3ABF5-04F6-4AA0-8ED4-037180AD2985}"/>
              </a:ext>
            </a:extLst>
          </p:cNvPr>
          <p:cNvSpPr txBox="1"/>
          <p:nvPr/>
        </p:nvSpPr>
        <p:spPr>
          <a:xfrm>
            <a:off x="3248351" y="5629470"/>
            <a:ext cx="1678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Twice</a:t>
            </a:r>
            <a:endParaRPr lang="ko-KR" altLang="en-US" sz="4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132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22.8|1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3.4|5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1|7.8|14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7|3.2|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9|7.3|4.1|7.5|1.1|6.6|7|6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1|5|8.8|5.8|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.9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8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4|2.6|2.2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12.9|0.8|8.6|4.1|8.4|7.3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8.7|2.4|1.1|1.9|1.6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7.8|15.9|7.3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364</Words>
  <Application>Microsoft Office PowerPoint</Application>
  <PresentationFormat>와이드스크린</PresentationFormat>
  <Paragraphs>73</Paragraphs>
  <Slides>24</Slides>
  <Notes>0</Notes>
  <HiddenSlides>0</HiddenSlides>
  <MMClips>39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2" baseType="lpstr">
      <vt:lpstr>배달의민족 주아</vt:lpstr>
      <vt:lpstr>Berlin Sans FB Demi</vt:lpstr>
      <vt:lpstr>Berlin Sans FB</vt:lpstr>
      <vt:lpstr>경기천년제목 Bold</vt:lpstr>
      <vt:lpstr>맑은 고딕</vt:lpstr>
      <vt:lpstr>Broadway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21</cp:revision>
  <dcterms:created xsi:type="dcterms:W3CDTF">2020-07-21T05:43:25Z</dcterms:created>
  <dcterms:modified xsi:type="dcterms:W3CDTF">2020-07-22T04:48:19Z</dcterms:modified>
</cp:coreProperties>
</file>